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806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028"/>
          <a:stretch/>
        </p:blipFill>
        <p:spPr>
          <a:xfrm>
            <a:off x="1" y="0"/>
            <a:ext cx="10058400" cy="777942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57399"/>
            <a:ext cx="2057399" cy="5715001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Lowest Price Per SF In Lawton Harbor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2577 sf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Bedrooms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2.5 Baths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Down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Screened Porch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Newly Painted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Built 2002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To Stiles Point Elementary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Minutes From Historic Downtown Charleston, Beaches And Parks</a:t>
            </a:r>
          </a:p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1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398" y="6761118"/>
            <a:ext cx="7991918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000534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Price Reduced!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716 Lawton Harbor Drive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MLS# 18008720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$409,000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2780523" y="5011495"/>
            <a:ext cx="44973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sz="36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Sat 11-2 &amp; Sun 12-3</a:t>
            </a:r>
            <a:endParaRPr lang="en-US" sz="36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45B9AB-88E1-4D26-ADF0-A8D08BED3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45204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6D0B68-C7ED-483D-B95A-F398A76ECE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73685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3C2172D-3442-44DC-83E7-0B7D2B3A865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02167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35978B-839A-4079-B936-0CA0B3AEE8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530648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659130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6722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60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56</cp:revision>
  <dcterms:created xsi:type="dcterms:W3CDTF">2006-08-16T00:00:00Z</dcterms:created>
  <dcterms:modified xsi:type="dcterms:W3CDTF">2018-05-18T14:01:04Z</dcterms:modified>
</cp:coreProperties>
</file>