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 varScale="1">
        <p:scale>
          <a:sx n="64" d="100"/>
          <a:sy n="64" d="100"/>
        </p:scale>
        <p:origin x="1806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028"/>
          <a:stretch/>
        </p:blipFill>
        <p:spPr>
          <a:xfrm>
            <a:off x="1" y="0"/>
            <a:ext cx="10058400" cy="7779426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57399"/>
            <a:ext cx="2057399" cy="5715001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Lowest Price Per SF In Lawton Harbor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2577 sf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Bedrooms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2.5 Baths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Master Down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Screened Porch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Newly Painted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Built 2002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 To Stiles Point Elementary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Minutes From Historic Downtown Charleston, Beaches And Parks</a:t>
            </a:r>
          </a:p>
          <a:p>
            <a:pPr algn="l"/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33779" y="6393760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111" y="681384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7398" y="6761118"/>
            <a:ext cx="7991918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00053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716 Lawton Harbor Drive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MLS# 18015483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$399,999</a:t>
            </a:r>
          </a:p>
        </p:txBody>
      </p:sp>
      <p:sp>
        <p:nvSpPr>
          <p:cNvPr id="7" name="Rectangle 6"/>
          <p:cNvSpPr/>
          <p:nvPr/>
        </p:nvSpPr>
        <p:spPr>
          <a:xfrm>
            <a:off x="2389951" y="5274802"/>
            <a:ext cx="52784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This Weekend</a:t>
            </a:r>
          </a:p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11a-2p both days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45B9AB-88E1-4D26-ADF0-A8D08BED3D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45204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C6D0B68-C7ED-483D-B95A-F398A76ECE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273685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3C2172D-3442-44DC-83E7-0B7D2B3A865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402167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D35978B-839A-4079-B936-0CA0B3AEE8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530648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E1B92A-CC53-4C8E-BC5F-B58E3E34988B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3"/>
          <a:stretch/>
        </p:blipFill>
        <p:spPr>
          <a:xfrm>
            <a:off x="8534400" y="6571903"/>
            <a:ext cx="1371600" cy="10332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992ECD-19D1-4514-BF9B-5832C4CC3FF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6722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57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Trebuchet MS</vt:lpstr>
      <vt:lpstr>Verdana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58</cp:revision>
  <dcterms:created xsi:type="dcterms:W3CDTF">2006-08-16T00:00:00Z</dcterms:created>
  <dcterms:modified xsi:type="dcterms:W3CDTF">2018-06-07T15:29:51Z</dcterms:modified>
</cp:coreProperties>
</file>