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 varScale="1">
        <p:scale>
          <a:sx n="64" d="100"/>
          <a:sy n="64" d="100"/>
        </p:scale>
        <p:origin x="1734" y="90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60"/>
          <a:stretch/>
        </p:blipFill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3599"/>
            <a:ext cx="2057399" cy="5638801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2577 SF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BR + bonus room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2.5 baths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Master Down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Screened Porch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Newly painted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Built 2002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 to Stiles Point Elementary </a:t>
            </a:r>
          </a:p>
          <a:p>
            <a:pPr algn="l"/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Call me to schedule</a:t>
            </a:r>
            <a:b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showing before this</a:t>
            </a:r>
            <a:b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beauty is listed. </a:t>
            </a:r>
            <a:endParaRPr lang="en-US" sz="1294" b="1" i="1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85471" y="6589486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111" y="675445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71800" y="6767785"/>
            <a:ext cx="6797489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pPr algn="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84" y="0"/>
            <a:ext cx="99962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Coming Soon 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Bring your James Island buyers to one of the largest homes</a:t>
            </a:r>
            <a:b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desirable subdivision of Lawton Harbor.</a:t>
            </a:r>
          </a:p>
        </p:txBody>
      </p:sp>
      <p:sp>
        <p:nvSpPr>
          <p:cNvPr id="7" name="Rectangle 6"/>
          <p:cNvSpPr/>
          <p:nvPr/>
        </p:nvSpPr>
        <p:spPr>
          <a:xfrm rot="934463">
            <a:off x="10086072" y="877850"/>
            <a:ext cx="4497353" cy="888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88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$70,000+</a:t>
            </a:r>
          </a:p>
          <a:p>
            <a:pPr algn="ctr"/>
            <a:r>
              <a:rPr lang="en-US" sz="2588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Price Reduction</a:t>
            </a:r>
            <a:endParaRPr lang="en-US" sz="2588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50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Trebuchet MS</vt:lpstr>
      <vt:lpstr>Verdana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52</cp:revision>
  <dcterms:created xsi:type="dcterms:W3CDTF">2006-08-16T00:00:00Z</dcterms:created>
  <dcterms:modified xsi:type="dcterms:W3CDTF">2018-03-20T13:55:24Z</dcterms:modified>
</cp:coreProperties>
</file>