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3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2D65"/>
    <a:srgbClr val="B7C1CD"/>
    <a:srgbClr val="C6CE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47" autoAdjust="0"/>
    <p:restoredTop sz="94660"/>
  </p:normalViewPr>
  <p:slideViewPr>
    <p:cSldViewPr>
      <p:cViewPr varScale="1">
        <p:scale>
          <a:sx n="64" d="100"/>
          <a:sy n="64" d="100"/>
        </p:scale>
        <p:origin x="1734" y="84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4"/>
            <a:ext cx="8549640" cy="16660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9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18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776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36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9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553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614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73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8"/>
            <a:ext cx="2263140" cy="66317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8"/>
            <a:ext cx="6621780" cy="66317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582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847">
                <a:solidFill>
                  <a:schemeClr val="tx1">
                    <a:tint val="75000"/>
                  </a:schemeClr>
                </a:solidFill>
              </a:defRPr>
            </a:lvl1pPr>
            <a:lvl2pPr marL="659230" indent="0">
              <a:buNone/>
              <a:defRPr sz="2588">
                <a:solidFill>
                  <a:schemeClr val="tx1">
                    <a:tint val="75000"/>
                  </a:schemeClr>
                </a:solidFill>
              </a:defRPr>
            </a:lvl2pPr>
            <a:lvl3pPr marL="1318460" indent="0">
              <a:buNone/>
              <a:defRPr sz="2329">
                <a:solidFill>
                  <a:schemeClr val="tx1">
                    <a:tint val="75000"/>
                  </a:schemeClr>
                </a:solidFill>
              </a:defRPr>
            </a:lvl3pPr>
            <a:lvl4pPr marL="197769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4pPr>
            <a:lvl5pPr marL="263692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5pPr>
            <a:lvl6pPr marL="329615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6pPr>
            <a:lvl7pPr marL="3955382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7pPr>
            <a:lvl8pPr marL="461461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8pPr>
            <a:lvl9pPr marL="5273843" indent="0">
              <a:buNone/>
              <a:defRPr sz="20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2"/>
            <a:ext cx="4442460" cy="5129425"/>
          </a:xfrm>
        </p:spPr>
        <p:txBody>
          <a:bodyPr/>
          <a:lstStyle>
            <a:lvl1pPr>
              <a:defRPr sz="4012"/>
            </a:lvl1pPr>
            <a:lvl2pPr>
              <a:defRPr sz="3494"/>
            </a:lvl2pPr>
            <a:lvl3pPr>
              <a:defRPr sz="2847"/>
            </a:lvl3pPr>
            <a:lvl4pPr>
              <a:defRPr sz="2588"/>
            </a:lvl4pPr>
            <a:lvl5pPr>
              <a:defRPr sz="2588"/>
            </a:lvl5pPr>
            <a:lvl6pPr>
              <a:defRPr sz="2588"/>
            </a:lvl6pPr>
            <a:lvl7pPr>
              <a:defRPr sz="2588"/>
            </a:lvl7pPr>
            <a:lvl8pPr>
              <a:defRPr sz="2588"/>
            </a:lvl8pPr>
            <a:lvl9pPr>
              <a:defRPr sz="25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5"/>
            <a:ext cx="4444207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2464859"/>
            <a:ext cx="4444207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1739795"/>
            <a:ext cx="4445952" cy="725064"/>
          </a:xfrm>
        </p:spPr>
        <p:txBody>
          <a:bodyPr anchor="b"/>
          <a:lstStyle>
            <a:lvl1pPr marL="0" indent="0">
              <a:buNone/>
              <a:defRPr sz="3494" b="1"/>
            </a:lvl1pPr>
            <a:lvl2pPr marL="659230" indent="0">
              <a:buNone/>
              <a:defRPr sz="2847" b="1"/>
            </a:lvl2pPr>
            <a:lvl3pPr marL="1318460" indent="0">
              <a:buNone/>
              <a:defRPr sz="2588" b="1"/>
            </a:lvl3pPr>
            <a:lvl4pPr marL="1977692" indent="0">
              <a:buNone/>
              <a:defRPr sz="2329" b="1"/>
            </a:lvl4pPr>
            <a:lvl5pPr marL="2636922" indent="0">
              <a:buNone/>
              <a:defRPr sz="2329" b="1"/>
            </a:lvl5pPr>
            <a:lvl6pPr marL="3296152" indent="0">
              <a:buNone/>
              <a:defRPr sz="2329" b="1"/>
            </a:lvl6pPr>
            <a:lvl7pPr marL="3955382" indent="0">
              <a:buNone/>
              <a:defRPr sz="2329" b="1"/>
            </a:lvl7pPr>
            <a:lvl8pPr marL="4614613" indent="0">
              <a:buNone/>
              <a:defRPr sz="2329" b="1"/>
            </a:lvl8pPr>
            <a:lvl9pPr marL="5273843" indent="0">
              <a:buNone/>
              <a:defRPr sz="23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464859"/>
            <a:ext cx="4445952" cy="4478126"/>
          </a:xfrm>
        </p:spPr>
        <p:txBody>
          <a:bodyPr/>
          <a:lstStyle>
            <a:lvl1pPr>
              <a:defRPr sz="3494"/>
            </a:lvl1pPr>
            <a:lvl2pPr>
              <a:defRPr sz="2847"/>
            </a:lvl2pPr>
            <a:lvl3pPr>
              <a:defRPr sz="2588"/>
            </a:lvl3pPr>
            <a:lvl4pPr>
              <a:defRPr sz="2329"/>
            </a:lvl4pPr>
            <a:lvl5pPr>
              <a:defRPr sz="2329"/>
            </a:lvl5pPr>
            <a:lvl6pPr>
              <a:defRPr sz="2329"/>
            </a:lvl6pPr>
            <a:lvl7pPr>
              <a:defRPr sz="2329"/>
            </a:lvl7pPr>
            <a:lvl8pPr>
              <a:defRPr sz="2329"/>
            </a:lvl8pPr>
            <a:lvl9pPr>
              <a:defRPr sz="23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6" cy="6633528"/>
          </a:xfrm>
        </p:spPr>
        <p:txBody>
          <a:bodyPr/>
          <a:lstStyle>
            <a:lvl1pPr>
              <a:defRPr sz="4659"/>
            </a:lvl1pPr>
            <a:lvl2pPr>
              <a:defRPr sz="4012"/>
            </a:lvl2pPr>
            <a:lvl3pPr>
              <a:defRPr sz="3494"/>
            </a:lvl3pPr>
            <a:lvl4pPr>
              <a:defRPr sz="2847"/>
            </a:lvl4pPr>
            <a:lvl5pPr>
              <a:defRPr sz="2847"/>
            </a:lvl5pPr>
            <a:lvl6pPr>
              <a:defRPr sz="2847"/>
            </a:lvl6pPr>
            <a:lvl7pPr>
              <a:defRPr sz="2847"/>
            </a:lvl7pPr>
            <a:lvl8pPr>
              <a:defRPr sz="2847"/>
            </a:lvl8pPr>
            <a:lvl9pPr>
              <a:defRPr sz="284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1"/>
            <a:ext cx="6035040" cy="642303"/>
          </a:xfrm>
        </p:spPr>
        <p:txBody>
          <a:bodyPr anchor="b"/>
          <a:lstStyle>
            <a:lvl1pPr algn="l">
              <a:defRPr sz="284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4659"/>
            </a:lvl1pPr>
            <a:lvl2pPr marL="659230" indent="0">
              <a:buNone/>
              <a:defRPr sz="4012"/>
            </a:lvl2pPr>
            <a:lvl3pPr marL="1318460" indent="0">
              <a:buNone/>
              <a:defRPr sz="3494"/>
            </a:lvl3pPr>
            <a:lvl4pPr marL="1977692" indent="0">
              <a:buNone/>
              <a:defRPr sz="2847"/>
            </a:lvl4pPr>
            <a:lvl5pPr marL="2636922" indent="0">
              <a:buNone/>
              <a:defRPr sz="2847"/>
            </a:lvl5pPr>
            <a:lvl6pPr marL="3296152" indent="0">
              <a:buNone/>
              <a:defRPr sz="2847"/>
            </a:lvl6pPr>
            <a:lvl7pPr marL="3955382" indent="0">
              <a:buNone/>
              <a:defRPr sz="2847"/>
            </a:lvl7pPr>
            <a:lvl8pPr marL="4614613" indent="0">
              <a:buNone/>
              <a:defRPr sz="2847"/>
            </a:lvl8pPr>
            <a:lvl9pPr marL="5273843" indent="0">
              <a:buNone/>
              <a:defRPr sz="284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4"/>
            <a:ext cx="6035040" cy="912177"/>
          </a:xfrm>
        </p:spPr>
        <p:txBody>
          <a:bodyPr/>
          <a:lstStyle>
            <a:lvl1pPr marL="0" indent="0">
              <a:buNone/>
              <a:defRPr sz="2071"/>
            </a:lvl1pPr>
            <a:lvl2pPr marL="659230" indent="0">
              <a:buNone/>
              <a:defRPr sz="1682"/>
            </a:lvl2pPr>
            <a:lvl3pPr marL="1318460" indent="0">
              <a:buNone/>
              <a:defRPr sz="1424"/>
            </a:lvl3pPr>
            <a:lvl4pPr marL="1977692" indent="0">
              <a:buNone/>
              <a:defRPr sz="1294"/>
            </a:lvl4pPr>
            <a:lvl5pPr marL="2636922" indent="0">
              <a:buNone/>
              <a:defRPr sz="1294"/>
            </a:lvl5pPr>
            <a:lvl6pPr marL="3296152" indent="0">
              <a:buNone/>
              <a:defRPr sz="1294"/>
            </a:lvl6pPr>
            <a:lvl7pPr marL="3955382" indent="0">
              <a:buNone/>
              <a:defRPr sz="1294"/>
            </a:lvl7pPr>
            <a:lvl8pPr marL="4614613" indent="0">
              <a:buNone/>
              <a:defRPr sz="1294"/>
            </a:lvl8pPr>
            <a:lvl9pPr marL="5273843" indent="0">
              <a:buNone/>
              <a:defRPr sz="129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2"/>
            <a:ext cx="9052560" cy="5129425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68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18460" rtl="0" eaLnBrk="1" latinLnBrk="0" hangingPunct="1">
        <a:spcBef>
          <a:spcPct val="0"/>
        </a:spcBef>
        <a:buNone/>
        <a:defRPr sz="63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94423" indent="-494423" algn="l" defTabSz="1318460" rtl="0" eaLnBrk="1" latinLnBrk="0" hangingPunct="1">
        <a:spcBef>
          <a:spcPct val="20000"/>
        </a:spcBef>
        <a:buFont typeface="Arial" pitchFamily="34" charset="0"/>
        <a:buChar char="•"/>
        <a:defRPr sz="4659" kern="1200">
          <a:solidFill>
            <a:schemeClr val="tx1"/>
          </a:solidFill>
          <a:latin typeface="+mn-lt"/>
          <a:ea typeface="+mn-ea"/>
          <a:cs typeface="+mn-cs"/>
        </a:defRPr>
      </a:lvl1pPr>
      <a:lvl2pPr marL="1071250" indent="-412019" algn="l" defTabSz="1318460" rtl="0" eaLnBrk="1" latinLnBrk="0" hangingPunct="1">
        <a:spcBef>
          <a:spcPct val="20000"/>
        </a:spcBef>
        <a:buFont typeface="Arial" pitchFamily="34" charset="0"/>
        <a:buChar char="–"/>
        <a:defRPr sz="4012" kern="1200">
          <a:solidFill>
            <a:schemeClr val="tx1"/>
          </a:solidFill>
          <a:latin typeface="+mn-lt"/>
          <a:ea typeface="+mn-ea"/>
          <a:cs typeface="+mn-cs"/>
        </a:defRPr>
      </a:lvl2pPr>
      <a:lvl3pPr marL="1648076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3494" kern="1200">
          <a:solidFill>
            <a:schemeClr val="tx1"/>
          </a:solidFill>
          <a:latin typeface="+mn-lt"/>
          <a:ea typeface="+mn-ea"/>
          <a:cs typeface="+mn-cs"/>
        </a:defRPr>
      </a:lvl3pPr>
      <a:lvl4pPr marL="2307307" indent="-329615" algn="l" defTabSz="1318460" rtl="0" eaLnBrk="1" latinLnBrk="0" hangingPunct="1">
        <a:spcBef>
          <a:spcPct val="20000"/>
        </a:spcBef>
        <a:buFont typeface="Arial" pitchFamily="34" charset="0"/>
        <a:buChar char="–"/>
        <a:defRPr sz="2847" kern="1200">
          <a:solidFill>
            <a:schemeClr val="tx1"/>
          </a:solidFill>
          <a:latin typeface="+mn-lt"/>
          <a:ea typeface="+mn-ea"/>
          <a:cs typeface="+mn-cs"/>
        </a:defRPr>
      </a:lvl4pPr>
      <a:lvl5pPr marL="2966537" indent="-329615" algn="l" defTabSz="1318460" rtl="0" eaLnBrk="1" latinLnBrk="0" hangingPunct="1">
        <a:spcBef>
          <a:spcPct val="20000"/>
        </a:spcBef>
        <a:buFont typeface="Arial" pitchFamily="34" charset="0"/>
        <a:buChar char="»"/>
        <a:defRPr sz="2847" kern="1200">
          <a:solidFill>
            <a:schemeClr val="tx1"/>
          </a:solidFill>
          <a:latin typeface="+mn-lt"/>
          <a:ea typeface="+mn-ea"/>
          <a:cs typeface="+mn-cs"/>
        </a:defRPr>
      </a:lvl5pPr>
      <a:lvl6pPr marL="3625767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6pPr>
      <a:lvl7pPr marL="428499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7pPr>
      <a:lvl8pPr marL="494422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8pPr>
      <a:lvl9pPr marL="5603458" indent="-329615" algn="l" defTabSz="1318460" rtl="0" eaLnBrk="1" latinLnBrk="0" hangingPunct="1">
        <a:spcBef>
          <a:spcPct val="20000"/>
        </a:spcBef>
        <a:buFont typeface="Arial" pitchFamily="34" charset="0"/>
        <a:buChar char="•"/>
        <a:defRPr sz="284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1pPr>
      <a:lvl2pPr marL="65923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2pPr>
      <a:lvl3pPr marL="1318460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3pPr>
      <a:lvl4pPr marL="197769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4pPr>
      <a:lvl5pPr marL="263692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5pPr>
      <a:lvl6pPr marL="329615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6pPr>
      <a:lvl7pPr marL="3955382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7pPr>
      <a:lvl8pPr marL="461461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8pPr>
      <a:lvl9pPr marL="5273843" algn="l" defTabSz="1318460" rtl="0" eaLnBrk="1" latinLnBrk="0" hangingPunct="1">
        <a:defRPr sz="25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3028"/>
          <a:stretch/>
        </p:blipFill>
        <p:spPr>
          <a:xfrm>
            <a:off x="1" y="0"/>
            <a:ext cx="10058400" cy="7779426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479" y="-1874497"/>
            <a:ext cx="10049316" cy="1207936"/>
          </a:xfrm>
          <a:noFill/>
        </p:spPr>
        <p:txBody>
          <a:bodyPr anchor="t">
            <a:noAutofit/>
          </a:bodyPr>
          <a:lstStyle/>
          <a:p>
            <a:r>
              <a:rPr lang="en-US" sz="3106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716 Lawton Harbor Drive</a:t>
            </a:r>
            <a:endParaRPr lang="en-US" sz="2071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057399"/>
            <a:ext cx="2057399" cy="5715001"/>
          </a:xfrm>
          <a:gradFill flip="none" rotWithShape="1">
            <a:gsLst>
              <a:gs pos="0">
                <a:schemeClr val="tx2">
                  <a:alpha val="0"/>
                </a:schemeClr>
              </a:gs>
              <a:gs pos="100000">
                <a:srgbClr val="222D65"/>
              </a:gs>
            </a:gsLst>
            <a:lin ang="5400000" scaled="0"/>
            <a:tileRect/>
          </a:gradFill>
        </p:spPr>
        <p:txBody>
          <a:bodyPr vert="horz" lIns="0" tIns="0" rIns="0" bIns="0" rtlCol="0" anchor="ctr">
            <a:noAutofit/>
          </a:bodyPr>
          <a:lstStyle/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b="1" i="1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Lowest Price Per SF In Lawton Harbor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2577 sf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Br + Bonus Room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2.5 Baths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Master Down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Screened Porch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Newly Painted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Built 2002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 To Stiles Point Elementary </a:t>
            </a:r>
          </a:p>
          <a:p>
            <a:pPr marL="285750" indent="-285750" algn="l">
              <a:buFont typeface="Wingdings" panose="05000000000000000000" pitchFamily="2" charset="2"/>
              <a:buChar char="§"/>
            </a:pPr>
            <a:r>
              <a:rPr lang="en-US" sz="1424" dirty="0">
                <a:solidFill>
                  <a:schemeClr val="bg1"/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Minutes From Historic Downtown Charleston, Beaches And Parks</a:t>
            </a:r>
          </a:p>
          <a:p>
            <a:pPr algn="l"/>
            <a:endParaRPr lang="en-US" sz="1424" dirty="0">
              <a:solidFill>
                <a:schemeClr val="bg1"/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533779" y="6393760"/>
            <a:ext cx="821765" cy="1098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111" y="6813840"/>
            <a:ext cx="1479176" cy="837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057398" y="6761118"/>
            <a:ext cx="7991918" cy="943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29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Donna Landry</a:t>
            </a:r>
            <a:br>
              <a:rPr lang="en-US" sz="181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(225) 921-2111</a:t>
            </a:r>
          </a:p>
          <a:p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donna.landry@cbcarolinas.com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10005343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BIG Price Reduction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716 Lawton Harbor Drive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MLS# 18008720</a:t>
            </a:r>
          </a:p>
          <a:p>
            <a:r>
              <a:rPr lang="en-US" b="1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$415,000</a:t>
            </a:r>
          </a:p>
        </p:txBody>
      </p:sp>
      <p:sp>
        <p:nvSpPr>
          <p:cNvPr id="7" name="Rectangle 6"/>
          <p:cNvSpPr/>
          <p:nvPr/>
        </p:nvSpPr>
        <p:spPr>
          <a:xfrm rot="934463">
            <a:off x="10086072" y="877850"/>
            <a:ext cx="4497353" cy="888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588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$70,000+</a:t>
            </a:r>
          </a:p>
          <a:p>
            <a:pPr algn="ctr"/>
            <a:r>
              <a:rPr lang="en-US" sz="2588" b="1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Price Reduction</a:t>
            </a:r>
            <a:endParaRPr lang="en-US" sz="2588" i="1" dirty="0">
              <a:solidFill>
                <a:srgbClr val="FFFF00"/>
              </a:solidFill>
              <a:latin typeface="Trebuchet MS" panose="020B0603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845B9AB-88E1-4D26-ADF0-A8D08BED3D0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45204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C6D0B68-C7ED-483D-B95A-F398A76ECEF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273685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3C2172D-3442-44DC-83E7-0B7D2B3A865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402167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D35978B-839A-4079-B936-0CA0B3AEE84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530648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EE1B92A-CC53-4C8E-BC5F-B58E3E34988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6591300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0992ECD-19D1-4514-BF9B-5832C4CC3FF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4400" y="167225"/>
            <a:ext cx="1371600" cy="10287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61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Trebuchet MS</vt:lpstr>
      <vt:lpstr>Verdana</vt:lpstr>
      <vt:lpstr>Wingdings</vt:lpstr>
      <vt:lpstr>Office Theme</vt:lpstr>
      <vt:lpstr>716 Lawton Harbor 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54</cp:revision>
  <dcterms:created xsi:type="dcterms:W3CDTF">2006-08-16T00:00:00Z</dcterms:created>
  <dcterms:modified xsi:type="dcterms:W3CDTF">2018-04-11T11:56:30Z</dcterms:modified>
</cp:coreProperties>
</file>