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73152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04"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482" y="-558"/>
      </p:cViewPr>
      <p:guideLst>
        <p:guide orient="horz" pos="2304"/>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72455"/>
            <a:ext cx="7772400" cy="1568027"/>
          </a:xfrm>
        </p:spPr>
        <p:txBody>
          <a:bodyPr/>
          <a:lstStyle/>
          <a:p>
            <a:r>
              <a:rPr lang="en-US"/>
              <a:t>Click to edit Master title style</a:t>
            </a:r>
          </a:p>
        </p:txBody>
      </p:sp>
      <p:sp>
        <p:nvSpPr>
          <p:cNvPr id="3" name="Subtitle 2"/>
          <p:cNvSpPr>
            <a:spLocks noGrp="1"/>
          </p:cNvSpPr>
          <p:nvPr>
            <p:ph type="subTitle" idx="1"/>
          </p:nvPr>
        </p:nvSpPr>
        <p:spPr>
          <a:xfrm>
            <a:off x="1371600" y="4145280"/>
            <a:ext cx="6400800" cy="186944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949"/>
            <a:ext cx="2057400" cy="624162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92949"/>
            <a:ext cx="6019800" cy="62416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700694"/>
            <a:ext cx="7772400" cy="145288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3100496"/>
            <a:ext cx="7772400" cy="160019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06882"/>
            <a:ext cx="4038600" cy="48276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06882"/>
            <a:ext cx="4038600" cy="48276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637454"/>
            <a:ext cx="4040188" cy="6824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319867"/>
            <a:ext cx="4040188" cy="421470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637454"/>
            <a:ext cx="4041775" cy="6824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319867"/>
            <a:ext cx="4041775" cy="421470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91253"/>
            <a:ext cx="3008313" cy="123952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91255"/>
            <a:ext cx="5111751" cy="624332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530775"/>
            <a:ext cx="3008313" cy="500380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120641"/>
            <a:ext cx="5486400" cy="60452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53627"/>
            <a:ext cx="5486400" cy="438912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725162"/>
            <a:ext cx="5486400" cy="8585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92947"/>
            <a:ext cx="8229600" cy="12192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706882"/>
            <a:ext cx="8229600" cy="482769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780108"/>
            <a:ext cx="2133600" cy="38946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7/21/2020</a:t>
            </a:fld>
            <a:endParaRPr lang="en-US"/>
          </a:p>
        </p:txBody>
      </p:sp>
      <p:sp>
        <p:nvSpPr>
          <p:cNvPr id="5" name="Footer Placeholder 4"/>
          <p:cNvSpPr>
            <a:spLocks noGrp="1"/>
          </p:cNvSpPr>
          <p:nvPr>
            <p:ph type="ftr" sz="quarter" idx="3"/>
          </p:nvPr>
        </p:nvSpPr>
        <p:spPr>
          <a:xfrm>
            <a:off x="3124200" y="6780108"/>
            <a:ext cx="2895600" cy="38946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780108"/>
            <a:ext cx="2133600" cy="38946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rotWithShape="1">
          <a:blip r:embed="rId2">
            <a:extLst>
              <a:ext uri="{28A0092B-C50C-407E-A947-70E740481C1C}">
                <a14:useLocalDpi xmlns:a14="http://schemas.microsoft.com/office/drawing/2010/main" val="0"/>
              </a:ext>
            </a:extLst>
          </a:blip>
          <a:srcRect b="22037"/>
          <a:stretch/>
        </p:blipFill>
        <p:spPr>
          <a:xfrm>
            <a:off x="1409700" y="25245"/>
            <a:ext cx="7721600" cy="4013355"/>
          </a:xfrm>
          <a:prstGeom prst="rect">
            <a:avLst/>
          </a:prstGeom>
          <a:ln>
            <a:solidFill>
              <a:schemeClr val="bg1"/>
            </a:solidFill>
          </a:ln>
        </p:spPr>
      </p:pic>
      <p:sp>
        <p:nvSpPr>
          <p:cNvPr id="3" name="Subtitle 2"/>
          <p:cNvSpPr>
            <a:spLocks noGrp="1"/>
          </p:cNvSpPr>
          <p:nvPr>
            <p:ph type="subTitle" idx="1"/>
          </p:nvPr>
        </p:nvSpPr>
        <p:spPr>
          <a:xfrm>
            <a:off x="1409701" y="4063033"/>
            <a:ext cx="5681980" cy="3198785"/>
          </a:xfrm>
        </p:spPr>
        <p:txBody>
          <a:bodyPr>
            <a:noAutofit/>
          </a:bodyPr>
          <a:lstStyle/>
          <a:p>
            <a:pPr algn="l"/>
            <a:r>
              <a:rPr lang="en-US" sz="1200" dirty="0">
                <a:solidFill>
                  <a:schemeClr val="tx1">
                    <a:lumMod val="85000"/>
                    <a:lumOff val="15000"/>
                  </a:schemeClr>
                </a:solidFill>
                <a:latin typeface="Century Gothic" panose="020B0502020202020204" pitchFamily="34" charset="0"/>
              </a:rPr>
              <a:t>Charming, classic and completely Renovated One-story Cottage in the heart of Mount Pleasant's Old Village. This exquisite property was completely refurbished and rebuilt in 2017. Seller has spared no expense in the renovations which includes the newly added Sunroom and beautifully detailed chef's Kitchen with top of the line appliance package. Two Bedrooms, two new Bathrooms, plus new Flooring, Windows, Doors, Plumbing, Electrical and a New Roof. Seller also added a new 1.5 car detached garage with FROG (and half bath) that can be used as Office or 3rd Bedroom. The professionally maintained front yard has majestic oak trees and the private and enclosed Backyard Patio is perfect for relaxing and enjoying outdoor living in the Lowcountry. There is also pet friendly artificial turf!</a:t>
            </a:r>
          </a:p>
          <a:p>
            <a:pPr algn="l"/>
            <a:r>
              <a:rPr lang="en-US" sz="1200" dirty="0">
                <a:solidFill>
                  <a:schemeClr val="tx1">
                    <a:lumMod val="85000"/>
                    <a:lumOff val="15000"/>
                  </a:schemeClr>
                </a:solidFill>
                <a:latin typeface="Century Gothic" panose="020B0502020202020204" pitchFamily="34" charset="0"/>
              </a:rPr>
              <a:t>This home is walking distance to the Pitt Street Bridge and easy access to the beaches and historic downtown Charleston... Antique swing hanging from tree in the side yard does not convey.</a:t>
            </a:r>
          </a:p>
        </p:txBody>
      </p:sp>
      <p:pic>
        <p:nvPicPr>
          <p:cNvPr id="5"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34160"/>
          <a:stretch/>
        </p:blipFill>
        <p:spPr bwMode="auto">
          <a:xfrm>
            <a:off x="0" y="0"/>
            <a:ext cx="9144001" cy="685871"/>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762000" y="1219200"/>
            <a:ext cx="472441" cy="5867400"/>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981200" y="14068"/>
            <a:ext cx="7162798" cy="671803"/>
          </a:xfrm>
        </p:spPr>
        <p:txBody>
          <a:bodyPr>
            <a:noAutofit/>
          </a:bodyPr>
          <a:lstStyle/>
          <a:p>
            <a:pPr algn="r"/>
            <a:r>
              <a:rPr lang="en-US" sz="2800" dirty="0">
                <a:solidFill>
                  <a:schemeClr val="bg1"/>
                </a:solidFill>
                <a:effectLst>
                  <a:outerShdw blurRad="38100" dist="38100" dir="2700000" algn="tl">
                    <a:srgbClr val="000000">
                      <a:alpha val="43137"/>
                    </a:srgbClr>
                  </a:outerShdw>
                </a:effectLst>
                <a:latin typeface="Century Gothic" panose="020B0502020202020204" pitchFamily="34" charset="0"/>
              </a:rPr>
              <a:t>Old Village ~ Motivated Seller</a:t>
            </a:r>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73733" y="6333775"/>
            <a:ext cx="1470267" cy="9834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6172201" y="2864556"/>
            <a:ext cx="2959099" cy="1200329"/>
          </a:xfrm>
          <a:prstGeom prst="rect">
            <a:avLst/>
          </a:prstGeom>
        </p:spPr>
        <p:txBody>
          <a:bodyPr wrap="square">
            <a:spAutoFit/>
          </a:bodyPr>
          <a:lstStyle/>
          <a:p>
            <a:pPr algn="r"/>
            <a:r>
              <a:rPr lang="en-US" dirty="0">
                <a:solidFill>
                  <a:schemeClr val="bg1"/>
                </a:solidFill>
                <a:effectLst>
                  <a:outerShdw blurRad="50800" dist="38100" dir="2700000" algn="tl" rotWithShape="0">
                    <a:prstClr val="black">
                      <a:alpha val="82000"/>
                    </a:prstClr>
                  </a:outerShdw>
                </a:effectLst>
                <a:latin typeface="Century Gothic" panose="020B0502020202020204" pitchFamily="34" charset="0"/>
              </a:rPr>
              <a:t>Old Village</a:t>
            </a:r>
          </a:p>
          <a:p>
            <a:pPr algn="r"/>
            <a:r>
              <a:rPr lang="en-US" dirty="0">
                <a:solidFill>
                  <a:schemeClr val="bg1"/>
                </a:solidFill>
                <a:effectLst>
                  <a:outerShdw blurRad="50800" dist="38100" dir="2700000" algn="tl" rotWithShape="0">
                    <a:prstClr val="black">
                      <a:alpha val="82000"/>
                    </a:prstClr>
                  </a:outerShdw>
                </a:effectLst>
                <a:latin typeface="Century Gothic" panose="020B0502020202020204" pitchFamily="34" charset="0"/>
              </a:rPr>
              <a:t>Mount Pleasant</a:t>
            </a:r>
          </a:p>
          <a:p>
            <a:pPr algn="r"/>
            <a:r>
              <a:rPr lang="en-US" dirty="0">
                <a:solidFill>
                  <a:schemeClr val="bg1"/>
                </a:solidFill>
                <a:effectLst>
                  <a:outerShdw blurRad="50800" dist="38100" dir="2700000" algn="tl" rotWithShape="0">
                    <a:prstClr val="black">
                      <a:alpha val="82000"/>
                    </a:prstClr>
                  </a:outerShdw>
                </a:effectLst>
                <a:latin typeface="Century Gothic" panose="020B0502020202020204" pitchFamily="34" charset="0"/>
              </a:rPr>
              <a:t>MLS# 20010571</a:t>
            </a:r>
          </a:p>
          <a:p>
            <a:pPr algn="r"/>
            <a:r>
              <a:rPr lang="en-US" dirty="0">
                <a:solidFill>
                  <a:schemeClr val="bg1"/>
                </a:solidFill>
                <a:effectLst>
                  <a:outerShdw blurRad="50800" dist="38100" dir="2700000" algn="tl" rotWithShape="0">
                    <a:prstClr val="black">
                      <a:alpha val="82000"/>
                    </a:prstClr>
                  </a:outerShdw>
                </a:effectLst>
                <a:latin typeface="Century Gothic" panose="020B0502020202020204" pitchFamily="34" charset="0"/>
              </a:rPr>
              <a:t>$1,050,000</a:t>
            </a:r>
          </a:p>
        </p:txBody>
      </p:sp>
      <p:sp>
        <p:nvSpPr>
          <p:cNvPr id="9" name="Rectangle 8"/>
          <p:cNvSpPr/>
          <p:nvPr/>
        </p:nvSpPr>
        <p:spPr>
          <a:xfrm>
            <a:off x="1369695" y="685800"/>
            <a:ext cx="7774305" cy="461665"/>
          </a:xfrm>
          <a:prstGeom prst="rect">
            <a:avLst/>
          </a:prstGeom>
          <a:solidFill>
            <a:schemeClr val="bg1"/>
          </a:solidFill>
        </p:spPr>
        <p:txBody>
          <a:bodyPr wrap="square">
            <a:spAutoFit/>
          </a:bodyPr>
          <a:lstStyle/>
          <a:p>
            <a:pPr algn="r"/>
            <a:r>
              <a:rPr lang="en-US" sz="2400" dirty="0">
                <a:effectLst>
                  <a:outerShdw blurRad="38100" dist="38100" dir="2700000" algn="tl">
                    <a:srgbClr val="000000">
                      <a:alpha val="43137"/>
                    </a:srgbClr>
                  </a:outerShdw>
                </a:effectLst>
                <a:latin typeface="Century Gothic" panose="020B0502020202020204" pitchFamily="34" charset="0"/>
              </a:rPr>
              <a:t>716 Royall Avenue</a:t>
            </a: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719153"/>
            <a:ext cx="1371600" cy="914400"/>
          </a:xfrm>
          <a:prstGeom prst="rect">
            <a:avLst/>
          </a:prstGeom>
          <a:ln>
            <a:noFill/>
          </a:ln>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 y="1666835"/>
            <a:ext cx="1371601" cy="914400"/>
          </a:xfrm>
          <a:prstGeom prst="rect">
            <a:avLst/>
          </a:prstGeom>
          <a:ln>
            <a:noFill/>
          </a:ln>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 y="3562199"/>
            <a:ext cx="1369695" cy="913130"/>
          </a:xfrm>
          <a:prstGeom prst="rect">
            <a:avLst/>
          </a:prstGeom>
          <a:ln>
            <a:noFill/>
          </a:ln>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 y="4508611"/>
            <a:ext cx="1369695" cy="913130"/>
          </a:xfrm>
          <a:prstGeom prst="rect">
            <a:avLst/>
          </a:prstGeom>
          <a:ln>
            <a:no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6401435"/>
            <a:ext cx="1369695" cy="913130"/>
          </a:xfrm>
          <a:prstGeom prst="rect">
            <a:avLst/>
          </a:prstGeom>
          <a:ln>
            <a:noFill/>
          </a:ln>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 y="5455023"/>
            <a:ext cx="1369695" cy="913130"/>
          </a:xfrm>
          <a:prstGeom prst="rect">
            <a:avLst/>
          </a:prstGeom>
          <a:ln>
            <a:noFill/>
          </a:ln>
        </p:spPr>
      </p:pic>
      <p:sp>
        <p:nvSpPr>
          <p:cNvPr id="12" name="Rectangle 11"/>
          <p:cNvSpPr/>
          <p:nvPr/>
        </p:nvSpPr>
        <p:spPr>
          <a:xfrm>
            <a:off x="7091681" y="5805226"/>
            <a:ext cx="2052320" cy="507831"/>
          </a:xfrm>
          <a:prstGeom prst="rect">
            <a:avLst/>
          </a:prstGeom>
        </p:spPr>
        <p:txBody>
          <a:bodyPr wrap="square">
            <a:spAutoFit/>
          </a:bodyPr>
          <a:lstStyle/>
          <a:p>
            <a:pPr algn="r"/>
            <a:r>
              <a:rPr lang="en-US" sz="900" i="1" dirty="0">
                <a:solidFill>
                  <a:schemeClr val="bg1">
                    <a:lumMod val="85000"/>
                  </a:schemeClr>
                </a:solidFill>
                <a:latin typeface="Century Gothic" panose="020B0502020202020204" pitchFamily="34" charset="0"/>
              </a:rPr>
              <a:t>Carolina One Real Estate</a:t>
            </a:r>
          </a:p>
          <a:p>
            <a:pPr algn="r"/>
            <a:r>
              <a:rPr lang="en-US" sz="900" i="1" dirty="0">
                <a:solidFill>
                  <a:schemeClr val="bg1">
                    <a:lumMod val="85000"/>
                  </a:schemeClr>
                </a:solidFill>
                <a:latin typeface="Century Gothic" panose="020B0502020202020204" pitchFamily="34" charset="0"/>
              </a:rPr>
              <a:t>195 W Coleman Blvd</a:t>
            </a:r>
          </a:p>
          <a:p>
            <a:pPr algn="r"/>
            <a:r>
              <a:rPr lang="en-US" sz="900" i="1" dirty="0">
                <a:solidFill>
                  <a:schemeClr val="bg1">
                    <a:lumMod val="85000"/>
                  </a:schemeClr>
                </a:solidFill>
                <a:latin typeface="Century Gothic" panose="020B0502020202020204" pitchFamily="34" charset="0"/>
              </a:rPr>
              <a:t>Mt Pleasant, SC 29464</a:t>
            </a:r>
          </a:p>
        </p:txBody>
      </p:sp>
      <p:sp>
        <p:nvSpPr>
          <p:cNvPr id="21" name="Rectangle 20"/>
          <p:cNvSpPr/>
          <p:nvPr/>
        </p:nvSpPr>
        <p:spPr>
          <a:xfrm>
            <a:off x="7091682" y="4934116"/>
            <a:ext cx="2052318" cy="850392"/>
          </a:xfrm>
          <a:prstGeom prst="rect">
            <a:avLst/>
          </a:prstGeom>
        </p:spPr>
        <p:txBody>
          <a:bodyPr wrap="square">
            <a:spAutoFit/>
          </a:bodyPr>
          <a:lstStyle/>
          <a:p>
            <a:pPr algn="r"/>
            <a:r>
              <a:rPr lang="en-US" b="1" dirty="0">
                <a:latin typeface="Century Gothic" panose="020B0502020202020204" pitchFamily="34" charset="0"/>
              </a:rPr>
              <a:t>Lisa O’Keefe</a:t>
            </a:r>
          </a:p>
          <a:p>
            <a:pPr algn="r"/>
            <a:r>
              <a:rPr lang="en-US" sz="1050" dirty="0">
                <a:latin typeface="Century Gothic" panose="020B0502020202020204" pitchFamily="34" charset="0"/>
              </a:rPr>
              <a:t>ABR, GRN, SFR</a:t>
            </a:r>
          </a:p>
          <a:p>
            <a:pPr algn="r"/>
            <a:r>
              <a:rPr lang="en-US" sz="1050" dirty="0">
                <a:latin typeface="Century Gothic" panose="020B0502020202020204" pitchFamily="34" charset="0"/>
              </a:rPr>
              <a:t>843-442-7968 C</a:t>
            </a:r>
          </a:p>
          <a:p>
            <a:pPr algn="r"/>
            <a:r>
              <a:rPr lang="en-US" sz="1050" dirty="0">
                <a:latin typeface="Century Gothic" panose="020B0502020202020204" pitchFamily="34" charset="0"/>
              </a:rPr>
              <a:t>lisa@theroettgerteam.com</a:t>
            </a:r>
          </a:p>
        </p:txBody>
      </p:sp>
      <p:sp>
        <p:nvSpPr>
          <p:cNvPr id="22" name="Rectangle 21">
            <a:extLst>
              <a:ext uri="{FF2B5EF4-FFF2-40B4-BE49-F238E27FC236}">
                <a16:creationId xmlns:a16="http://schemas.microsoft.com/office/drawing/2014/main" id="{30275AD4-1FB8-410B-9840-08B6CCA34CF9}"/>
              </a:ext>
            </a:extLst>
          </p:cNvPr>
          <p:cNvSpPr/>
          <p:nvPr/>
        </p:nvSpPr>
        <p:spPr>
          <a:xfrm>
            <a:off x="7091682" y="4059318"/>
            <a:ext cx="2052318" cy="854080"/>
          </a:xfrm>
          <a:prstGeom prst="rect">
            <a:avLst/>
          </a:prstGeom>
        </p:spPr>
        <p:txBody>
          <a:bodyPr wrap="square">
            <a:spAutoFit/>
          </a:bodyPr>
          <a:lstStyle/>
          <a:p>
            <a:pPr algn="r"/>
            <a:r>
              <a:rPr lang="en-US" b="1" dirty="0">
                <a:latin typeface="Century Gothic" panose="020B0502020202020204" pitchFamily="34" charset="0"/>
              </a:rPr>
              <a:t>Bill Roettger</a:t>
            </a:r>
          </a:p>
          <a:p>
            <a:pPr algn="r"/>
            <a:r>
              <a:rPr lang="en-US" sz="1050" dirty="0">
                <a:latin typeface="Century Gothic" panose="020B0502020202020204" pitchFamily="34" charset="0"/>
              </a:rPr>
              <a:t>843-224-0553</a:t>
            </a:r>
          </a:p>
          <a:p>
            <a:pPr algn="r"/>
            <a:r>
              <a:rPr lang="en-US" sz="1050" dirty="0">
                <a:latin typeface="Century Gothic" panose="020B0502020202020204" pitchFamily="34" charset="0"/>
              </a:rPr>
              <a:t>bill@theroettgerteam.com</a:t>
            </a:r>
          </a:p>
          <a:p>
            <a:pPr algn="r"/>
            <a:r>
              <a:rPr lang="en-US" sz="1050" dirty="0">
                <a:latin typeface="Century Gothic" panose="020B0502020202020204" pitchFamily="34" charset="0"/>
              </a:rPr>
              <a:t>TheRoettgerTeam.com</a:t>
            </a:r>
            <a:endParaRPr lang="en-US" sz="1100" dirty="0">
              <a:latin typeface="Century Gothic" panose="020B0502020202020204" pitchFamily="34" charset="0"/>
            </a:endParaRPr>
          </a:p>
        </p:txBody>
      </p:sp>
      <p:pic>
        <p:nvPicPr>
          <p:cNvPr id="23" name="Picture 22">
            <a:extLst>
              <a:ext uri="{FF2B5EF4-FFF2-40B4-BE49-F238E27FC236}">
                <a16:creationId xmlns:a16="http://schemas.microsoft.com/office/drawing/2014/main" id="{42BE2293-0E17-42E6-89ED-282F1641C3CC}"/>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 y="2614517"/>
            <a:ext cx="1371600" cy="914400"/>
          </a:xfrm>
          <a:prstGeom prst="rect">
            <a:avLst/>
          </a:prstGeom>
          <a:ln>
            <a:noFill/>
          </a:ln>
        </p:spPr>
      </p:pic>
    </p:spTree>
    <p:extLst>
      <p:ext uri="{BB962C8B-B14F-4D97-AF65-F5344CB8AC3E}">
        <p14:creationId xmlns:p14="http://schemas.microsoft.com/office/powerpoint/2010/main" val="3160989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229</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Old Village ~ Motivated Seller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Deep Water Lot with Dock</dc:title>
  <dc:creator>CVH360</dc:creator>
  <cp:lastModifiedBy>A. Thomas Price</cp:lastModifiedBy>
  <cp:revision>14</cp:revision>
  <dcterms:created xsi:type="dcterms:W3CDTF">2006-08-16T00:00:00Z</dcterms:created>
  <dcterms:modified xsi:type="dcterms:W3CDTF">2020-07-21T13:37:34Z</dcterms:modified>
</cp:coreProperties>
</file>