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>
        <p:scale>
          <a:sx n="75" d="100"/>
          <a:sy n="75" d="100"/>
        </p:scale>
        <p:origin x="1176" y="1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886" y="888430"/>
            <a:ext cx="3774023" cy="251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962402" y="5236940"/>
            <a:ext cx="3726456" cy="349326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Deep in the heart of Belle Hall, inside the prestigious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Hibben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neighborhood, this southern plantation style home is nestled into a beautifully landscaped lot abutted by private, protected wetlands.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Located in one of Mount Pleasant's most sought-after and conveniently situated neighborhoods. Belle Hall Plantation offers residents a clubhouse for hosting events and parties, sports courts including four tennis and a basketball court, two swimming pools, children's play park and miles of walking and jogging trails. Just minutes to the beaches and I-526, residents can enjoy easy access to Daniel Island as well as all of the world-class shopping and dining of historic downtown Charleston.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9" y="7614079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486" y="4598928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54" y="4598928"/>
            <a:ext cx="1825497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851" y="7614079"/>
            <a:ext cx="1825497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925886" y="-1"/>
            <a:ext cx="3762972" cy="885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Stunning Home in </a:t>
            </a:r>
            <a:r>
              <a:rPr lang="en-US" sz="27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Hibben</a:t>
            </a:r>
            <a:endParaRPr lang="en-US" sz="27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37" y="76200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02" y="3091352"/>
            <a:ext cx="1825497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486" y="76200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486" y="1583776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042206-95F0-4717-996A-D309235A6EE5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486" y="3091352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A4DE49-33AE-4ABA-BCC4-1F7D0E354D1B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37" y="1583776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5886" y="3505200"/>
            <a:ext cx="3762972" cy="1631712"/>
          </a:xfrm>
        </p:spPr>
        <p:txBody>
          <a:bodyPr anchor="t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716 Stucco Lane</a:t>
            </a:r>
            <a:br>
              <a:rPr lang="pt-BR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Belle Hall</a:t>
            </a:r>
            <a:b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Mount Pleasant, SC 29464</a:t>
            </a:r>
            <a:b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MLS# 19023309</a:t>
            </a:r>
            <a:b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$1,080,000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624352-86F3-4FD9-9CA3-D993194DE4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20200"/>
            <a:ext cx="1178327" cy="786384"/>
          </a:xfrm>
          <a:prstGeom prst="round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903E6935-C8D8-4C91-A5D8-8607B8EB39BE}"/>
              </a:ext>
            </a:extLst>
          </p:cNvPr>
          <p:cNvSpPr txBox="1">
            <a:spLocks/>
          </p:cNvSpPr>
          <p:nvPr/>
        </p:nvSpPr>
        <p:spPr>
          <a:xfrm>
            <a:off x="1330727" y="9220200"/>
            <a:ext cx="4689073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Don Dawson</a:t>
            </a:r>
            <a:br>
              <a:rPr lang="en-US" sz="18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843-514-0452</a:t>
            </a:r>
            <a:b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ddawson@carolinaone.com</a:t>
            </a:r>
            <a:b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Carolina One Real Estate • 2713 Highway 17 North • Mount Pleasant, SC 29466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B4F72-2C71-46D2-B272-A75B0D27F7FA}"/>
              </a:ext>
            </a:extLst>
          </p:cNvPr>
          <p:cNvSpPr txBox="1"/>
          <p:nvPr/>
        </p:nvSpPr>
        <p:spPr>
          <a:xfrm>
            <a:off x="5943600" y="9719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www.TeamDawsonSC.com</a:t>
            </a:r>
          </a:p>
        </p:txBody>
      </p:sp>
      <p:pic>
        <p:nvPicPr>
          <p:cNvPr id="32" name="Picture 6" descr="http://www.bobette.net/images/logo.jpg">
            <a:extLst>
              <a:ext uri="{FF2B5EF4-FFF2-40B4-BE49-F238E27FC236}">
                <a16:creationId xmlns:a16="http://schemas.microsoft.com/office/drawing/2014/main" id="{074FA1AB-8291-4EF3-A186-9C02CE3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14" y="9220200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888F4F-C0D5-43BF-A1CB-3692298FE290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54" y="6106504"/>
            <a:ext cx="1825497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7421BB-3BA3-4ADE-A13A-E2218056A85F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486" y="6106504"/>
            <a:ext cx="1824228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151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Mistral</vt:lpstr>
      <vt:lpstr>Trebuchet MS</vt:lpstr>
      <vt:lpstr>Office Theme</vt:lpstr>
      <vt:lpstr>716 Stucco Lane Belle Hall Mount Pleasant, SC 29464 MLS# 19023309 $1,080,000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63</cp:revision>
  <dcterms:created xsi:type="dcterms:W3CDTF">2006-08-16T00:00:00Z</dcterms:created>
  <dcterms:modified xsi:type="dcterms:W3CDTF">2019-10-15T12:08:41Z</dcterms:modified>
</cp:coreProperties>
</file>