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F1F"/>
    <a:srgbClr val="FECC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942" y="54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9690" y="89274"/>
            <a:ext cx="6028726" cy="3767954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>
          <a:xfrm>
            <a:off x="0" y="9067800"/>
            <a:ext cx="7780020" cy="990600"/>
          </a:xfrm>
          <a:prstGeom prst="rect">
            <a:avLst/>
          </a:prstGeom>
          <a:solidFill>
            <a:schemeClr val="bg1">
              <a:lumMod val="75000"/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6625" y="4870769"/>
            <a:ext cx="6275776" cy="4070496"/>
          </a:xfrm>
        </p:spPr>
        <p:txBody>
          <a:bodyPr anchor="ctr">
            <a:noAutofit/>
          </a:bodyPr>
          <a:lstStyle/>
          <a:p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The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Toogoodoo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 Christmas Tree Farm has been a local family tradition for decades</a:t>
            </a:r>
            <a:r>
              <a:rPr lang="en-US" sz="15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. The 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farm consist of </a:t>
            </a:r>
            <a:r>
              <a:rPr lang="en-US" sz="1500" dirty="0" err="1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approx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 36 acres of fields, fenced pastures, and a pond. Approximately 20 of the acres are planted with trees. The current owners operate the tree farm as a part time business, but there is tremendous potential for year around nursery sales and expanding the Christmas business. An owner could also create a country retreat with dove and deer hunting. The property comes complete with all the equipment and tractors. The adjoining 9.76 acres features a 3 bedroom, 2.1 bath house, barn/workshop, pond, and fenced pastures. Please don't miss this </a:t>
            </a:r>
            <a:r>
              <a:rPr lang="en-US" sz="1500" dirty="0" err="1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Lowcountry</a:t>
            </a:r>
            <a:r>
              <a:rPr lang="en-US" sz="15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Gem.</a:t>
            </a:r>
          </a:p>
          <a:p>
            <a:endParaRPr lang="en-US" sz="1500" dirty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5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All 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tractors and equipment are included. 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5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The 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farm opens the day after Thanksgiving.</a:t>
            </a:r>
          </a:p>
          <a:p>
            <a:pPr marL="285750" indent="-285750" algn="l">
              <a:buFont typeface="Wingdings" panose="05000000000000000000" pitchFamily="2" charset="2"/>
              <a:buChar char="v"/>
            </a:pPr>
            <a:r>
              <a:rPr lang="en-US" sz="1500" i="1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Sale consists </a:t>
            </a:r>
            <a:r>
              <a:rPr lang="en-US" sz="1500" i="1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of two </a:t>
            </a:r>
            <a:r>
              <a:rPr lang="en-US" sz="1500" i="1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parcels:</a:t>
            </a:r>
            <a:endParaRPr lang="en-US" sz="1500" i="1" dirty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pPr algn="l"/>
            <a:r>
              <a:rPr lang="en-US" sz="15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TMS 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# 164-00-00-352 which is the house and 9.76 acres</a:t>
            </a:r>
          </a:p>
          <a:p>
            <a:pPr algn="l"/>
            <a:r>
              <a:rPr lang="en-US" sz="1500" dirty="0" smtClean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TMS </a:t>
            </a:r>
            <a:r>
              <a:rPr lang="en-US" sz="1500" dirty="0">
                <a:solidFill>
                  <a:schemeClr val="bg2">
                    <a:lumMod val="25000"/>
                  </a:schemeClr>
                </a:solidFill>
                <a:latin typeface="Gotham Book" pitchFamily="50" charset="0"/>
                <a:cs typeface="Gotham Book" pitchFamily="50" charset="0"/>
              </a:rPr>
              <a:t># 164-00-00-291 which is the Christmas Tree farm consisting of 36.34 acres.</a:t>
            </a:r>
          </a:p>
          <a:p>
            <a:endParaRPr lang="en-US" sz="1500" dirty="0">
              <a:solidFill>
                <a:schemeClr val="bg2">
                  <a:lumMod val="25000"/>
                </a:schemeClr>
              </a:solidFill>
              <a:latin typeface="Gotham Book" pitchFamily="50" charset="0"/>
              <a:cs typeface="Gotham Book" pitchFamily="50" charset="0"/>
            </a:endParaRPr>
          </a:p>
          <a:p>
            <a:r>
              <a:rPr lang="en-US" sz="1500" b="1" i="1" dirty="0" smtClean="0">
                <a:solidFill>
                  <a:srgbClr val="005F1F"/>
                </a:solidFill>
                <a:latin typeface="Gotham Book" pitchFamily="50" charset="0"/>
                <a:cs typeface="Gotham Book" pitchFamily="50" charset="0"/>
              </a:rPr>
              <a:t>Come </a:t>
            </a:r>
            <a:r>
              <a:rPr lang="en-US" sz="1500" b="1" i="1" dirty="0">
                <a:solidFill>
                  <a:srgbClr val="005F1F"/>
                </a:solidFill>
                <a:latin typeface="Gotham Book" pitchFamily="50" charset="0"/>
                <a:cs typeface="Gotham Book" pitchFamily="50" charset="0"/>
              </a:rPr>
              <a:t>to the </a:t>
            </a:r>
            <a:r>
              <a:rPr lang="en-US" sz="1500" b="1" i="1" dirty="0" err="1">
                <a:solidFill>
                  <a:srgbClr val="005F1F"/>
                </a:solidFill>
                <a:latin typeface="Gotham Book" pitchFamily="50" charset="0"/>
                <a:cs typeface="Gotham Book" pitchFamily="50" charset="0"/>
              </a:rPr>
              <a:t>Toogoodoo</a:t>
            </a:r>
            <a:r>
              <a:rPr lang="en-US" sz="1500" b="1" i="1" dirty="0">
                <a:solidFill>
                  <a:srgbClr val="005F1F"/>
                </a:solidFill>
                <a:latin typeface="Gotham Book" pitchFamily="50" charset="0"/>
                <a:cs typeface="Gotham Book" pitchFamily="50" charset="0"/>
              </a:rPr>
              <a:t> Barn Bash Dec 5th from 1:30 to 4 to experience the farm for yourself.</a:t>
            </a:r>
            <a:endParaRPr lang="en-US" sz="1500" b="1" i="1" dirty="0">
              <a:solidFill>
                <a:srgbClr val="005F1F"/>
              </a:solidFill>
              <a:latin typeface="Gotham Book" pitchFamily="50" charset="0"/>
              <a:cs typeface="Gotham Book" pitchFamily="50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3766052"/>
            <a:ext cx="1420426" cy="1065320"/>
          </a:xfrm>
          <a:prstGeom prst="rect">
            <a:avLst/>
          </a:prstGeom>
          <a:ln>
            <a:noFill/>
          </a:ln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97049" y="3412676"/>
            <a:ext cx="5906766" cy="444552"/>
          </a:xfrm>
          <a:noFill/>
          <a:ln>
            <a:noFill/>
          </a:ln>
        </p:spPr>
        <p:txBody>
          <a:bodyPr>
            <a:noAutofit/>
          </a:bodyPr>
          <a:lstStyle/>
          <a:p>
            <a:pPr algn="r"/>
            <a:r>
              <a:rPr lang="en-US" sz="2900" i="1" dirty="0">
                <a:solidFill>
                  <a:srgbClr val="FECC31"/>
                </a:solidFill>
                <a:effectLst>
                  <a:outerShdw blurRad="38100" dist="38100" dir="2700000" algn="tl">
                    <a:srgbClr val="005F1F"/>
                  </a:outerShdw>
                </a:effectLst>
                <a:latin typeface="Gotham Book" pitchFamily="50" charset="0"/>
                <a:cs typeface="Gotham Book" pitchFamily="50" charset="0"/>
              </a:rPr>
              <a:t>Own a </a:t>
            </a:r>
            <a:r>
              <a:rPr lang="en-US" sz="2900" i="1" dirty="0" err="1">
                <a:solidFill>
                  <a:srgbClr val="FECC31"/>
                </a:solidFill>
                <a:effectLst>
                  <a:outerShdw blurRad="38100" dist="38100" dir="2700000" algn="tl">
                    <a:srgbClr val="005F1F"/>
                  </a:outerShdw>
                </a:effectLst>
                <a:latin typeface="Gotham Book" pitchFamily="50" charset="0"/>
                <a:cs typeface="Gotham Book" pitchFamily="50" charset="0"/>
              </a:rPr>
              <a:t>Lowcountry</a:t>
            </a:r>
            <a:r>
              <a:rPr lang="en-US" sz="2900" i="1" dirty="0">
                <a:solidFill>
                  <a:srgbClr val="FECC31"/>
                </a:solidFill>
                <a:effectLst>
                  <a:outerShdw blurRad="38100" dist="38100" dir="2700000" algn="tl">
                    <a:srgbClr val="005F1F"/>
                  </a:outerShdw>
                </a:effectLst>
                <a:latin typeface="Gotham Book" pitchFamily="50" charset="0"/>
                <a:cs typeface="Gotham Book" pitchFamily="50" charset="0"/>
              </a:rPr>
              <a:t> tradition</a:t>
            </a:r>
            <a:endParaRPr lang="en-US" sz="2900" i="1" dirty="0">
              <a:solidFill>
                <a:srgbClr val="FECC31"/>
              </a:solidFill>
              <a:effectLst>
                <a:outerShdw blurRad="38100" dist="38100" dir="2700000" algn="tl">
                  <a:srgbClr val="005F1F"/>
                </a:outerShdw>
              </a:effectLst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30232" y="3810000"/>
            <a:ext cx="3648183" cy="110799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r>
              <a:rPr lang="en-US" sz="1800" dirty="0">
                <a:latin typeface="Gotham Book" pitchFamily="50" charset="0"/>
                <a:cs typeface="Gotham Book" pitchFamily="50" charset="0"/>
              </a:rPr>
              <a:t>7181 </a:t>
            </a:r>
            <a:r>
              <a:rPr lang="en-US" sz="1800" dirty="0" err="1">
                <a:latin typeface="Gotham Book" pitchFamily="50" charset="0"/>
                <a:cs typeface="Gotham Book" pitchFamily="50" charset="0"/>
              </a:rPr>
              <a:t>Toogoodoo</a:t>
            </a:r>
            <a:r>
              <a:rPr lang="en-US" sz="1800" dirty="0">
                <a:latin typeface="Gotham Book" pitchFamily="50" charset="0"/>
                <a:cs typeface="Gotham Book" pitchFamily="50" charset="0"/>
              </a:rPr>
              <a:t> </a:t>
            </a:r>
            <a:r>
              <a:rPr lang="en-US" sz="1800" dirty="0" smtClean="0">
                <a:latin typeface="Gotham Book" pitchFamily="50" charset="0"/>
                <a:cs typeface="Gotham Book" pitchFamily="50" charset="0"/>
              </a:rPr>
              <a:t>Road</a:t>
            </a:r>
          </a:p>
          <a:p>
            <a:pPr algn="r"/>
            <a:r>
              <a:rPr lang="en-US" sz="1600" dirty="0" err="1">
                <a:latin typeface="Gotham Book" pitchFamily="50" charset="0"/>
                <a:cs typeface="Gotham Book" pitchFamily="50" charset="0"/>
              </a:rPr>
              <a:t>Yonges</a:t>
            </a:r>
            <a:r>
              <a:rPr lang="en-US" sz="1600" dirty="0">
                <a:latin typeface="Gotham Book" pitchFamily="50" charset="0"/>
                <a:cs typeface="Gotham Book" pitchFamily="50" charset="0"/>
              </a:rPr>
              <a:t> Island, SC 29449</a:t>
            </a:r>
          </a:p>
          <a:p>
            <a:pPr algn="r"/>
            <a:r>
              <a:rPr lang="en-US" sz="1600" dirty="0">
                <a:latin typeface="Gotham Book" pitchFamily="50" charset="0"/>
                <a:cs typeface="Gotham Book" pitchFamily="50" charset="0"/>
              </a:rPr>
              <a:t>MLS# 15024405</a:t>
            </a:r>
          </a:p>
          <a:p>
            <a:pPr algn="r"/>
            <a:r>
              <a:rPr lang="en-US" sz="1600" dirty="0">
                <a:latin typeface="Gotham Book" pitchFamily="50" charset="0"/>
                <a:cs typeface="Gotham Book" pitchFamily="50" charset="0"/>
              </a:rPr>
              <a:t>$815,000</a:t>
            </a:r>
            <a:endParaRPr lang="en-US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52600" y="3948500"/>
            <a:ext cx="2547095" cy="830997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3 Bedroom</a:t>
            </a:r>
          </a:p>
          <a:p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2½  </a:t>
            </a:r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Bath</a:t>
            </a:r>
          </a:p>
          <a:p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1,649 </a:t>
            </a:r>
            <a:r>
              <a:rPr lang="en-US" sz="1600" dirty="0" err="1" smtClean="0">
                <a:latin typeface="Gotham Book" pitchFamily="50" charset="0"/>
                <a:cs typeface="Gotham Book" pitchFamily="50" charset="0"/>
              </a:rPr>
              <a:t>Sq</a:t>
            </a:r>
            <a:r>
              <a:rPr lang="en-US" sz="1600" dirty="0" smtClean="0">
                <a:latin typeface="Gotham Book" pitchFamily="50" charset="0"/>
                <a:cs typeface="Gotham Book" pitchFamily="50" charset="0"/>
              </a:rPr>
              <a:t> Ft</a:t>
            </a:r>
            <a:endParaRPr lang="en-US" sz="1600" dirty="0">
              <a:latin typeface="Gotham Book" pitchFamily="50" charset="0"/>
              <a:cs typeface="Gotham Book" pitchFamily="50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32785" y="9086047"/>
            <a:ext cx="2039615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dirty="0">
                <a:latin typeface="Gotham Book" pitchFamily="50" charset="0"/>
                <a:cs typeface="Gotham Book" pitchFamily="50" charset="0"/>
              </a:rPr>
              <a:t>Places LLC</a:t>
            </a:r>
          </a:p>
          <a:p>
            <a:pPr algn="r"/>
            <a:r>
              <a:rPr lang="en-US" sz="1400" dirty="0">
                <a:latin typeface="Gotham Book" pitchFamily="50" charset="0"/>
                <a:cs typeface="Gotham Book" pitchFamily="50" charset="0"/>
              </a:rPr>
              <a:t>400 </a:t>
            </a:r>
            <a:r>
              <a:rPr lang="en-US" sz="1400" dirty="0" err="1">
                <a:latin typeface="Gotham Book" pitchFamily="50" charset="0"/>
                <a:cs typeface="Gotham Book" pitchFamily="50" charset="0"/>
              </a:rPr>
              <a:t>Hibben</a:t>
            </a:r>
            <a:r>
              <a:rPr lang="en-US" sz="1400" dirty="0">
                <a:latin typeface="Gotham Book" pitchFamily="50" charset="0"/>
                <a:cs typeface="Gotham Book" pitchFamily="50" charset="0"/>
              </a:rPr>
              <a:t> St., Suite </a:t>
            </a:r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200 </a:t>
            </a:r>
            <a:endParaRPr lang="en-US" sz="1400" dirty="0">
              <a:latin typeface="Gotham Book" pitchFamily="50" charset="0"/>
              <a:cs typeface="Gotham Book" pitchFamily="50" charset="0"/>
            </a:endParaRPr>
          </a:p>
          <a:p>
            <a:pPr algn="r"/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Mt </a:t>
            </a:r>
            <a:r>
              <a:rPr lang="en-US" sz="1400" dirty="0">
                <a:latin typeface="Gotham Book" pitchFamily="50" charset="0"/>
                <a:cs typeface="Gotham Book" pitchFamily="50" charset="0"/>
              </a:rPr>
              <a:t>Pleasant, SC </a:t>
            </a:r>
            <a:r>
              <a:rPr lang="en-US" sz="1400" dirty="0" smtClean="0">
                <a:latin typeface="Gotham Book" pitchFamily="50" charset="0"/>
                <a:cs typeface="Gotham Book" pitchFamily="50" charset="0"/>
              </a:rPr>
              <a:t>29464</a:t>
            </a:r>
          </a:p>
          <a:p>
            <a:pPr algn="r"/>
            <a:r>
              <a:rPr lang="en-US" sz="1400" dirty="0" smtClean="0">
                <a:latin typeface="Gotham Book"/>
                <a:cs typeface="Gotham Book" pitchFamily="50" charset="0"/>
              </a:rPr>
              <a:t>www.scplaces.com</a:t>
            </a:r>
            <a:endParaRPr lang="en-US" sz="1400" dirty="0">
              <a:latin typeface="Gotham Book"/>
              <a:cs typeface="Gotham Book" pitchFamily="50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077200" y="7568619"/>
            <a:ext cx="2476527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400" b="1" dirty="0" smtClean="0">
                <a:latin typeface="Gotham Book" pitchFamily="50" charset="0"/>
                <a:cs typeface="Gotham Book" pitchFamily="50" charset="0"/>
              </a:rPr>
              <a:t>Melanie </a:t>
            </a:r>
            <a:r>
              <a:rPr lang="en-US" sz="1400" b="1" dirty="0">
                <a:latin typeface="Gotham Book" pitchFamily="50" charset="0"/>
                <a:cs typeface="Gotham Book" pitchFamily="50" charset="0"/>
              </a:rPr>
              <a:t>Thornhill, Realtor®</a:t>
            </a:r>
          </a:p>
          <a:p>
            <a:pPr algn="r"/>
            <a:r>
              <a:rPr lang="en-US" sz="1400" dirty="0">
                <a:latin typeface="Gotham Book"/>
              </a:rPr>
              <a:t>(843) </a:t>
            </a:r>
            <a:r>
              <a:rPr lang="en-US" sz="1400" dirty="0" smtClean="0">
                <a:latin typeface="Gotham Book"/>
              </a:rPr>
              <a:t>270-8997</a:t>
            </a:r>
          </a:p>
          <a:p>
            <a:pPr algn="r"/>
            <a:r>
              <a:rPr lang="en-US" sz="1400" dirty="0" smtClean="0">
                <a:latin typeface="Gotham Book"/>
              </a:rPr>
              <a:t>melaniethornhill1@gmail.com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140671"/>
            <a:ext cx="1420426" cy="962526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5008777"/>
            <a:ext cx="1420426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1280602"/>
            <a:ext cx="1420426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6251502"/>
            <a:ext cx="1420426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2523327"/>
            <a:ext cx="1420426" cy="1065320"/>
          </a:xfrm>
          <a:prstGeom prst="rect">
            <a:avLst/>
          </a:prstGeom>
          <a:ln>
            <a:noFill/>
          </a:ln>
          <a:effectLst/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4172" y="9420225"/>
            <a:ext cx="1971675" cy="285750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199" y="7494226"/>
            <a:ext cx="1420426" cy="1447039"/>
          </a:xfrm>
          <a:prstGeom prst="rect">
            <a:avLst/>
          </a:prstGeom>
          <a:ln>
            <a:noFill/>
          </a:ln>
          <a:effectLst/>
        </p:spPr>
      </p:pic>
      <p:sp>
        <p:nvSpPr>
          <p:cNvPr id="18" name="Rectangle 17"/>
          <p:cNvSpPr/>
          <p:nvPr/>
        </p:nvSpPr>
        <p:spPr>
          <a:xfrm>
            <a:off x="5745" y="9086047"/>
            <a:ext cx="2470783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b="1" dirty="0" smtClean="0">
                <a:latin typeface="Gotham Book" pitchFamily="50" charset="0"/>
                <a:cs typeface="Gotham Book" pitchFamily="50" charset="0"/>
              </a:rPr>
              <a:t>Frank Thornhill</a:t>
            </a:r>
            <a:br>
              <a:rPr lang="en-US" sz="1400" b="1" dirty="0" smtClean="0">
                <a:latin typeface="Gotham Book" pitchFamily="50" charset="0"/>
                <a:cs typeface="Gotham Book" pitchFamily="50" charset="0"/>
              </a:rPr>
            </a:br>
            <a:r>
              <a:rPr lang="en-US" sz="1400" i="1" dirty="0" smtClean="0">
                <a:latin typeface="Gotham Book" pitchFamily="50" charset="0"/>
                <a:cs typeface="Gotham Book" pitchFamily="50" charset="0"/>
              </a:rPr>
              <a:t>Realtor</a:t>
            </a:r>
            <a:r>
              <a:rPr lang="en-US" sz="1400" i="1" dirty="0">
                <a:latin typeface="Gotham Book" pitchFamily="50" charset="0"/>
                <a:cs typeface="Gotham Book" pitchFamily="50" charset="0"/>
              </a:rPr>
              <a:t>®</a:t>
            </a:r>
          </a:p>
          <a:p>
            <a:r>
              <a:rPr lang="en-US" sz="1400" dirty="0">
                <a:latin typeface="Gotham Book"/>
              </a:rPr>
              <a:t>(843) </a:t>
            </a:r>
            <a:r>
              <a:rPr lang="en-US" sz="1400" dirty="0" smtClean="0">
                <a:latin typeface="Gotham Book"/>
              </a:rPr>
              <a:t>224-7997</a:t>
            </a:r>
          </a:p>
          <a:p>
            <a:r>
              <a:rPr lang="en-US" sz="1400" dirty="0">
                <a:latin typeface="Gotham Book"/>
              </a:rPr>
              <a:t>frank@thornhillpropertiesllc.com</a:t>
            </a:r>
            <a:endParaRPr lang="en-US" sz="1400" dirty="0" smtClean="0">
              <a:latin typeface="Gotham Book"/>
            </a:endParaRPr>
          </a:p>
        </p:txBody>
      </p:sp>
    </p:spTree>
    <p:extLst>
      <p:ext uri="{BB962C8B-B14F-4D97-AF65-F5344CB8AC3E}">
        <p14:creationId xmlns:p14="http://schemas.microsoft.com/office/powerpoint/2010/main" val="3166647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453</TotalTime>
  <Words>238</Words>
  <Application>Microsoft Office PowerPoint</Application>
  <PresentationFormat>Custom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Gotham Book</vt:lpstr>
      <vt:lpstr>Wingdings</vt:lpstr>
      <vt:lpstr>Office Theme</vt:lpstr>
      <vt:lpstr>Own a Lowcountry tradition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29</cp:revision>
  <dcterms:created xsi:type="dcterms:W3CDTF">2006-08-16T00:00:00Z</dcterms:created>
  <dcterms:modified xsi:type="dcterms:W3CDTF">2015-11-12T18:23:57Z</dcterms:modified>
</cp:coreProperties>
</file>