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40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8/21/2018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8/21/2018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63000" y="0"/>
            <a:ext cx="7981000" cy="5328067"/>
          </a:xfrm>
          <a:prstGeom prst="rect">
            <a:avLst/>
          </a:prstGeom>
          <a:ln w="317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5105400" y="4347513"/>
            <a:ext cx="4036724" cy="986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400" b="1" dirty="0">
                <a:effectLst>
                  <a:outerShdw blurRad="60007" dist="310007" dir="7680000" sy="30000" kx="1300200" algn="ctr" rotWithShape="0">
                    <a:prstClr val="black">
                      <a:alpha val="32000"/>
                    </a:prstClr>
                  </a:outerShdw>
                </a:effectLst>
                <a:latin typeface="Trajan Pro" panose="02020502050506020301" pitchFamily="18" charset="0"/>
                <a:cs typeface="Arial" pitchFamily="34" charset="0"/>
              </a:rPr>
              <a:t>OPEN HOUSE</a:t>
            </a:r>
          </a:p>
          <a:p>
            <a:pPr lvl="0" algn="ctr" fontAlgn="base">
              <a:spcBef>
                <a:spcPct val="0"/>
              </a:spcBef>
              <a:spcAft>
                <a:spcPct val="0"/>
              </a:spcAft>
            </a:pPr>
            <a:r>
              <a:rPr lang="en-US" b="1" dirty="0">
                <a:effectLst>
                  <a:outerShdw blurRad="60007" dist="310007" dir="7680000" sy="30000" kx="1300200" algn="ctr" rotWithShape="0">
                    <a:prstClr val="black">
                      <a:alpha val="32000"/>
                    </a:prstClr>
                  </a:outerShdw>
                </a:effectLst>
                <a:latin typeface="Trajan Pro" panose="02020502050506020301" pitchFamily="18" charset="0"/>
                <a:cs typeface="Arial" pitchFamily="34" charset="0"/>
              </a:rPr>
              <a:t>Sunday August 26th</a:t>
            </a:r>
          </a:p>
          <a:p>
            <a:pPr lvl="0" algn="ctr" fontAlgn="base">
              <a:spcBef>
                <a:spcPct val="0"/>
              </a:spcBef>
              <a:spcAft>
                <a:spcPct val="0"/>
              </a:spcAft>
            </a:pPr>
            <a:r>
              <a:rPr lang="en-US" b="1" dirty="0">
                <a:effectLst>
                  <a:outerShdw blurRad="60007" dist="310007" dir="7680000" sy="30000" kx="1300200" algn="ctr" rotWithShape="0">
                    <a:prstClr val="black">
                      <a:alpha val="32000"/>
                    </a:prstClr>
                  </a:outerShdw>
                </a:effectLst>
                <a:latin typeface="Trajan Pro" panose="02020502050506020301" pitchFamily="18" charset="0"/>
                <a:cs typeface="Arial" pitchFamily="34" charset="0"/>
              </a:rPr>
              <a:t>1:00 - 4:00</a:t>
            </a:r>
            <a:endParaRPr kumimoji="0" lang="en-US" sz="1050" b="1" i="0" u="none" strike="noStrike" cap="none" normalizeH="0" baseline="0" dirty="0">
              <a:ln>
                <a:noFill/>
              </a:ln>
              <a:effectLst>
                <a:outerShdw blurRad="60007" dist="310007" dir="7680000" sy="30000" kx="1300200" algn="ctr" rotWithShape="0">
                  <a:prstClr val="black">
                    <a:alpha val="32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8475"/>
          <a:stretch/>
        </p:blipFill>
        <p:spPr bwMode="auto">
          <a:xfrm>
            <a:off x="-3177485" y="2139614"/>
            <a:ext cx="1637270"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4043" r="23274" b="8475"/>
          <a:stretch/>
        </p:blipFill>
        <p:spPr bwMode="auto">
          <a:xfrm>
            <a:off x="-1087092" y="2139614"/>
            <a:ext cx="862569"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8475"/>
          <a:stretch/>
        </p:blipFill>
        <p:spPr bwMode="auto">
          <a:xfrm>
            <a:off x="-2293078" y="4257024"/>
            <a:ext cx="1637270" cy="136937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0" y="6266036"/>
            <a:ext cx="7232613" cy="28779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500" dirty="0">
                <a:latin typeface="Tw Cen MT" pitchFamily="34" charset="0"/>
                <a:cs typeface="Arial" pitchFamily="34" charset="0"/>
              </a:rPr>
              <a:t>Brand NEW AC, BRAND NEW WATER HEATER! Solar panels on roof. Buyers come get these free upgrades that cost the seller 30k not to mention the discounted electric bill. As for the home, it is a brick ranch in West Ashley and a must see! Pride in ownership definitely shows. There are hardwood floors throughout the main living area in addition to tile in bathrooms. The kitchen has plenty of cabinets and counter top space with stainless steel appliances. There is a brand new glass shower door installed in master bathroom. Also, the garage has been turned into incredible living space that is carpeted and is perfect for an additional living room, play room, or even a 4th bedroom. This house also has a large fenced backyard with a storage shed and patio. French drains along left side of home.</a:t>
            </a:r>
          </a:p>
          <a:p>
            <a:pPr lvl="0" algn="ctr" fontAlgn="base">
              <a:spcBef>
                <a:spcPct val="0"/>
              </a:spcBef>
              <a:spcAft>
                <a:spcPct val="0"/>
              </a:spcAft>
            </a:pPr>
            <a:endParaRPr lang="en-US" sz="1500" dirty="0">
              <a:latin typeface="Tw Cen MT" pitchFamily="34" charset="0"/>
              <a:cs typeface="Arial" pitchFamily="34" charset="0"/>
            </a:endParaRPr>
          </a:p>
          <a:p>
            <a:pPr lvl="0" algn="ctr" fontAlgn="base">
              <a:spcBef>
                <a:spcPct val="0"/>
              </a:spcBef>
              <a:spcAft>
                <a:spcPct val="0"/>
              </a:spcAft>
            </a:pPr>
            <a:r>
              <a:rPr lang="en-US" sz="1500" b="1" i="1" dirty="0">
                <a:latin typeface="Tw Cen MT" pitchFamily="34" charset="0"/>
                <a:cs typeface="Arial" pitchFamily="34" charset="0"/>
              </a:rPr>
              <a:t>Come check out your new home today!</a:t>
            </a:r>
            <a:endParaRPr kumimoji="0" lang="en-US" sz="15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5626402"/>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Rodney Hancock</a:t>
            </a:r>
          </a:p>
          <a:p>
            <a:pPr lvl="0" algn="ctr" fontAlgn="base">
              <a:spcBef>
                <a:spcPct val="0"/>
              </a:spcBef>
              <a:spcAft>
                <a:spcPct val="0"/>
              </a:spcAft>
            </a:pPr>
            <a:endParaRPr lang="en-US" sz="1100" dirty="0">
              <a:latin typeface="Tw Cen MT" pitchFamily="34" charset="0"/>
              <a:cs typeface="Arial" pitchFamily="34" charset="0"/>
            </a:endParaRPr>
          </a:p>
          <a:p>
            <a:pPr lvl="0" algn="ctr" fontAlgn="base">
              <a:spcBef>
                <a:spcPct val="0"/>
              </a:spcBef>
              <a:spcAft>
                <a:spcPct val="0"/>
              </a:spcAft>
            </a:pPr>
            <a:r>
              <a:rPr lang="en-US" sz="1100" dirty="0">
                <a:latin typeface="Tw Cen MT" pitchFamily="34" charset="0"/>
                <a:cs typeface="Arial" pitchFamily="34" charset="0"/>
              </a:rPr>
              <a:t>(843) 437-1347</a:t>
            </a:r>
          </a:p>
          <a:p>
            <a:pPr lvl="0" algn="ctr" fontAlgn="base">
              <a:spcBef>
                <a:spcPct val="0"/>
              </a:spcBef>
              <a:spcAft>
                <a:spcPct val="0"/>
              </a:spcAft>
            </a:pPr>
            <a:r>
              <a:rPr lang="en-US" sz="1050" dirty="0">
                <a:latin typeface="Tw Cen MT" pitchFamily="34" charset="0"/>
                <a:cs typeface="Arial" pitchFamily="34" charset="0"/>
              </a:rPr>
              <a:t>rodneyhancock08@gmail.com</a:t>
            </a:r>
            <a:br>
              <a:rPr lang="en-US" sz="1050" dirty="0">
                <a:latin typeface="Tw Cen MT" pitchFamily="34" charset="0"/>
                <a:cs typeface="Arial" pitchFamily="34" charset="0"/>
              </a:rPr>
            </a:br>
            <a:r>
              <a:rPr lang="en-US" sz="1050" dirty="0">
                <a:latin typeface="Tw Cen MT" pitchFamily="34" charset="0"/>
                <a:cs typeface="Arial" pitchFamily="34" charset="0"/>
              </a:rPr>
              <a:t>mortgageprofessionalsonline.com</a:t>
            </a:r>
            <a:endParaRPr kumimoji="0" lang="en-US" sz="105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06995" y="698283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232614"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9829800" y="5181600"/>
            <a:ext cx="2345672" cy="466138"/>
          </a:xfrm>
          <a:prstGeom prst="rect">
            <a:avLst/>
          </a:prstGeom>
        </p:spPr>
        <p:txBody>
          <a:bodyPr wrap="none" fromWordArt="1">
            <a:prstTxWarp prst="textPlain">
              <a:avLst>
                <a:gd name="adj" fmla="val 50000"/>
              </a:avLst>
            </a:prstTxWarp>
          </a:bodyPr>
          <a:lstStyle/>
          <a:p>
            <a:pPr algn="ctr" rtl="0">
              <a:buNone/>
            </a:pPr>
            <a:r>
              <a:rPr lang="en-US" sz="3600" kern="10" spc="720" dirty="0">
                <a:ln w="9525">
                  <a:solidFill>
                    <a:srgbClr val="000000"/>
                  </a:solidFill>
                  <a:round/>
                  <a:headEnd/>
                  <a:tailEnd/>
                </a:ln>
                <a:solidFill>
                  <a:srgbClr val="FFFF00"/>
                </a:solidFill>
                <a:effectLst>
                  <a:outerShdw dist="45791" dir="3378596" algn="ctr" rotWithShape="0">
                    <a:srgbClr val="4D4D4D">
                      <a:alpha val="80000"/>
                    </a:srgbClr>
                  </a:outerShdw>
                </a:effectLst>
                <a:latin typeface="Tw Cen MT"/>
              </a:rPr>
              <a:t>$450,000</a:t>
            </a:r>
          </a:p>
        </p:txBody>
      </p:sp>
      <p:pic>
        <p:nvPicPr>
          <p:cNvPr id="1039" name="Picture 15"/>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0" y="2675631"/>
            <a:ext cx="1216152" cy="86868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10175326" y="4197640"/>
            <a:ext cx="1654620" cy="523220"/>
          </a:xfrm>
          <a:prstGeom prst="rect">
            <a:avLst/>
          </a:prstGeom>
        </p:spPr>
        <p:txBody>
          <a:bodyPr wrap="none">
            <a:spAutoFit/>
          </a:bodyPr>
          <a:lstStyle/>
          <a:p>
            <a:pPr lvl="0" algn="ctr" fontAlgn="base">
              <a:spcBef>
                <a:spcPct val="0"/>
              </a:spcBef>
              <a:spcAft>
                <a:spcPct val="0"/>
              </a:spcAft>
            </a:pPr>
            <a:r>
              <a:rPr lang="en-US" sz="2800" dirty="0">
                <a:solidFill>
                  <a:srgbClr val="FFFF00"/>
                </a:solidFill>
                <a:effectLst>
                  <a:outerShdw blurRad="38100" dist="38100" dir="2700000" algn="tl">
                    <a:srgbClr val="000000">
                      <a:alpha val="43137"/>
                    </a:srgbClr>
                  </a:outerShdw>
                </a:effectLst>
                <a:latin typeface="Tw Cen MT" pitchFamily="34" charset="0"/>
                <a:cs typeface="Arial" pitchFamily="34" charset="0"/>
              </a:rPr>
              <a:t>$450,000</a:t>
            </a:r>
          </a:p>
        </p:txBody>
      </p:sp>
      <p:sp>
        <p:nvSpPr>
          <p:cNvPr id="21" name="Text Box 3"/>
          <p:cNvSpPr txBox="1">
            <a:spLocks noChangeArrowheads="1" noChangeShapeType="1"/>
          </p:cNvSpPr>
          <p:nvPr/>
        </p:nvSpPr>
        <p:spPr bwMode="auto">
          <a:xfrm>
            <a:off x="6468" y="5486400"/>
            <a:ext cx="7226145"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718 S Westchester Drive</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Essex Village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Charleston, SC 29414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MLS# 18021333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$269,900</a:t>
            </a:r>
            <a:endParaRPr kumimoji="0" lang="en-US" sz="105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32" name="Picture 15"/>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 y="3567508"/>
            <a:ext cx="1216152" cy="86868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33" name="Picture 15"/>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 y="891877"/>
            <a:ext cx="1216152" cy="86868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22" name="Picture 15"/>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 y="4459387"/>
            <a:ext cx="1216152" cy="86868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 y="1783754"/>
            <a:ext cx="1216152" cy="86868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 y="0"/>
            <a:ext cx="1216152" cy="86868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94</TotalTime>
  <Words>219</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2018-08-21T14:01:46Z</dcterms:modified>
</cp:coreProperties>
</file>