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584" y="-72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10/27/2016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nate@mattoneillteam.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181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7198 Ethel Post Office Road</a:t>
            </a:r>
            <a:br>
              <a:rPr lang="en-US" sz="2400" dirty="0">
                <a:solidFill>
                  <a:schemeClr val="bg2">
                    <a:lumMod val="50000"/>
                  </a:schemeClr>
                </a:solidFill>
                <a:latin typeface="Palatino Linotype" panose="02040502050505030304" pitchFamily="18" charset="0"/>
              </a:rPr>
            </a:br>
            <a:r>
              <a:rPr lang="en-US" sz="1800" dirty="0" err="1">
                <a:solidFill>
                  <a:schemeClr val="bg2">
                    <a:lumMod val="50000"/>
                  </a:schemeClr>
                </a:solidFill>
                <a:latin typeface="Palatino Linotype" panose="02040502050505030304" pitchFamily="18" charset="0"/>
              </a:rPr>
              <a:t>Toogoodoo</a:t>
            </a:r>
            <a:r>
              <a:rPr lang="en-US" sz="1800" dirty="0">
                <a:solidFill>
                  <a:schemeClr val="bg2">
                    <a:lumMod val="50000"/>
                  </a:schemeClr>
                </a:solidFill>
                <a:latin typeface="Palatino Linotype" panose="02040502050505030304" pitchFamily="18" charset="0"/>
              </a:rPr>
              <a:t> Acres ~ </a:t>
            </a:r>
            <a:r>
              <a:rPr lang="en-US" sz="1800" dirty="0" err="1">
                <a:solidFill>
                  <a:schemeClr val="bg2">
                    <a:lumMod val="50000"/>
                  </a:schemeClr>
                </a:solidFill>
                <a:latin typeface="Palatino Linotype" panose="02040502050505030304" pitchFamily="18" charset="0"/>
              </a:rPr>
              <a:t>Meggett</a:t>
            </a:r>
            <a:r>
              <a:rPr lang="en-US" sz="1800" dirty="0">
                <a:solidFill>
                  <a:schemeClr val="bg2">
                    <a:lumMod val="50000"/>
                  </a:schemeClr>
                </a:solidFill>
                <a:latin typeface="Palatino Linotype" panose="02040502050505030304" pitchFamily="18" charset="0"/>
              </a:rPr>
              <a:t> ~ MLS# 16025607 ~ $249,000</a:t>
            </a:r>
          </a:p>
        </p:txBody>
      </p:sp>
      <p:sp>
        <p:nvSpPr>
          <p:cNvPr id="5" name="Rectangle 4"/>
          <p:cNvSpPr/>
          <p:nvPr/>
        </p:nvSpPr>
        <p:spPr>
          <a:xfrm>
            <a:off x="0" y="132546"/>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The Ultimate Fishing Getaway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Nate Gainey     </a:t>
            </a:r>
            <a:r>
              <a:rPr lang="en-US" sz="1600" dirty="0">
                <a:solidFill>
                  <a:schemeClr val="tx1"/>
                </a:solidFill>
                <a:latin typeface="Palatino Linotype" panose="02040502050505030304" pitchFamily="18" charset="0"/>
                <a:hlinkClick r:id="rId3"/>
              </a:rPr>
              <a:t>nate@mattoneillteam.com</a:t>
            </a:r>
            <a:r>
              <a:rPr lang="en-US" sz="1600" dirty="0">
                <a:solidFill>
                  <a:schemeClr val="tx1"/>
                </a:solidFill>
                <a:latin typeface="Palatino Linotype" panose="02040502050505030304" pitchFamily="18" charset="0"/>
              </a:rPr>
              <a:t>    843-513-2038 </a:t>
            </a:r>
            <a:endParaRPr lang="en-US" sz="1600" u="sng" dirty="0">
              <a:solidFill>
                <a:schemeClr val="tx1"/>
              </a:solidFill>
              <a:latin typeface="Palatino Linotype" panose="02040502050505030304" pitchFamily="18" charset="0"/>
            </a:endParaRPr>
          </a:p>
        </p:txBody>
      </p:sp>
      <p:sp>
        <p:nvSpPr>
          <p:cNvPr id="2" name="Rectangle 1"/>
          <p:cNvSpPr/>
          <p:nvPr/>
        </p:nvSpPr>
        <p:spPr>
          <a:xfrm>
            <a:off x="8326581" y="2216894"/>
            <a:ext cx="2297424"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Reduced $200k!</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828801" y="5326350"/>
            <a:ext cx="4114800" cy="7094250"/>
          </a:xfrm>
          <a:prstGeom prst="rect">
            <a:avLst/>
          </a:prstGeom>
        </p:spPr>
        <p:txBody>
          <a:bodyPr wrap="square" numCol="1" anchor="ctr">
            <a:spAutoFit/>
          </a:bodyPr>
          <a:lstStyle/>
          <a:p>
            <a:pPr marL="171450" indent="-171450">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Private 1.5 acre fenced lot with dozens of naturally growing palm trees on a salt water </a:t>
            </a:r>
            <a:r>
              <a:rPr lang="en-US" sz="1300" dirty="0" err="1">
                <a:solidFill>
                  <a:schemeClr val="bg2">
                    <a:lumMod val="25000"/>
                  </a:schemeClr>
                </a:solidFill>
                <a:latin typeface="Palatino Linotype" panose="02040502050505030304" pitchFamily="18" charset="0"/>
                <a:cs typeface="Times New Roman" panose="02020603050405020304" pitchFamily="18" charset="0"/>
              </a:rPr>
              <a:t>Toogoodoo</a:t>
            </a:r>
            <a:r>
              <a:rPr lang="en-US" sz="1300" dirty="0">
                <a:solidFill>
                  <a:schemeClr val="bg2">
                    <a:lumMod val="25000"/>
                  </a:schemeClr>
                </a:solidFill>
                <a:latin typeface="Palatino Linotype" panose="02040502050505030304" pitchFamily="18" charset="0"/>
                <a:cs typeface="Times New Roman" panose="02020603050405020304" pitchFamily="18" charset="0"/>
              </a:rPr>
              <a:t> River tidal creek with access to deep water including Intracoastal Waterway, White Point Beach, Bohicket Marina &amp; Restaurants, Wadmalaw River, beautiful unspoiled marshlands, horse farms, dolphins &amp; bird sanctuaries that all connect to the Atlantic Ocean between Seabrook Island, Kiawah &amp; Edisto Beach.</a:t>
            </a:r>
          </a:p>
          <a:p>
            <a:pPr marL="171450" indent="-171450">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Two story charming Fish Shack with electric, plumbing and septic, large heated shower, screened rocking chair porch overlooking large deck and water view, handicap ramp access, indoor picnic table that seats 20, dual insulated utility sinks for fish processing, toilet, microwave, mini fridge and upstairs Game Room with barrel bar, pool table, ping pong table &amp; foosball table.</a:t>
            </a:r>
          </a:p>
          <a:p>
            <a:pPr marL="171450" indent="-171450">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Upgraded dock with pier head, fresh water sink, shower, floodlight, 15' floating dock and attached floating Jet-T for up to 16ft. boat/jet ski/kayak gives access to the </a:t>
            </a:r>
            <a:r>
              <a:rPr lang="en-US" sz="1300" dirty="0" err="1">
                <a:solidFill>
                  <a:schemeClr val="bg2">
                    <a:lumMod val="25000"/>
                  </a:schemeClr>
                </a:solidFill>
                <a:latin typeface="Palatino Linotype" panose="02040502050505030304" pitchFamily="18" charset="0"/>
                <a:cs typeface="Times New Roman" panose="02020603050405020304" pitchFamily="18" charset="0"/>
              </a:rPr>
              <a:t>Toogoodoo</a:t>
            </a:r>
            <a:r>
              <a:rPr lang="en-US" sz="1300" dirty="0">
                <a:solidFill>
                  <a:schemeClr val="bg2">
                    <a:lumMod val="25000"/>
                  </a:schemeClr>
                </a:solidFill>
                <a:latin typeface="Palatino Linotype" panose="02040502050505030304" pitchFamily="18" charset="0"/>
                <a:cs typeface="Times New Roman" panose="02020603050405020304" pitchFamily="18" charset="0"/>
              </a:rPr>
              <a:t> River tidal creek .</a:t>
            </a:r>
          </a:p>
          <a:p>
            <a:pPr marL="171450" indent="-171450">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Two covered dry boat storage slips.</a:t>
            </a:r>
          </a:p>
          <a:p>
            <a:pPr marL="171450" indent="-171450">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Deep water boat landing ten minutes away (off </a:t>
            </a:r>
            <a:r>
              <a:rPr lang="en-US" sz="1300" dirty="0" err="1">
                <a:solidFill>
                  <a:schemeClr val="bg2">
                    <a:lumMod val="25000"/>
                  </a:schemeClr>
                </a:solidFill>
                <a:latin typeface="Palatino Linotype" panose="02040502050505030304" pitchFamily="18" charset="0"/>
                <a:cs typeface="Times New Roman" panose="02020603050405020304" pitchFamily="18" charset="0"/>
              </a:rPr>
              <a:t>Parishville</a:t>
            </a:r>
            <a:r>
              <a:rPr lang="en-US" sz="1300" dirty="0">
                <a:solidFill>
                  <a:schemeClr val="bg2">
                    <a:lumMod val="25000"/>
                  </a:schemeClr>
                </a:solidFill>
                <a:latin typeface="Palatino Linotype" panose="02040502050505030304" pitchFamily="18" charset="0"/>
                <a:cs typeface="Times New Roman" panose="02020603050405020304" pitchFamily="18" charset="0"/>
              </a:rPr>
              <a:t> Rd.)</a:t>
            </a:r>
          </a:p>
          <a:p>
            <a:pPr marL="171450" indent="-171450">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Harmony Hall Plantation - A Charleston County Park, consisting of 420 acres including two miles of waterfront acreage that is perfect for fishing and crabbing is located directly opposite the driveway entrance to this property.</a:t>
            </a:r>
          </a:p>
          <a:p>
            <a:pPr marL="171450" indent="-171450">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Just 5 minutes to charming downtown </a:t>
            </a:r>
            <a:r>
              <a:rPr lang="en-US" sz="1300" dirty="0" err="1">
                <a:solidFill>
                  <a:schemeClr val="bg2">
                    <a:lumMod val="25000"/>
                  </a:schemeClr>
                </a:solidFill>
                <a:latin typeface="Palatino Linotype" panose="02040502050505030304" pitchFamily="18" charset="0"/>
                <a:cs typeface="Times New Roman" panose="02020603050405020304" pitchFamily="18" charset="0"/>
              </a:rPr>
              <a:t>Meggett</a:t>
            </a:r>
            <a:r>
              <a:rPr lang="en-US" sz="1300" dirty="0">
                <a:solidFill>
                  <a:schemeClr val="bg2">
                    <a:lumMod val="25000"/>
                  </a:schemeClr>
                </a:solidFill>
                <a:latin typeface="Palatino Linotype" panose="02040502050505030304" pitchFamily="18" charset="0"/>
                <a:cs typeface="Times New Roman" panose="02020603050405020304" pitchFamily="18" charset="0"/>
              </a:rPr>
              <a:t> (historical railroad town established in 1905) with newly renovated town hall, party shelter and playground. 25 minutes from downtown Charleston and 35 minutes to Edisto Beach State Park.</a:t>
            </a:r>
            <a:endParaRPr lang="en-US" sz="1300" b="1" i="1"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699" y="5349957"/>
            <a:ext cx="1828800" cy="121920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699" y="9194281"/>
            <a:ext cx="1828800" cy="1219200"/>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43600" y="7450320"/>
            <a:ext cx="1828800" cy="1219200"/>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43600" y="9283381"/>
            <a:ext cx="1828800" cy="121920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699" y="7272119"/>
            <a:ext cx="1828800" cy="121920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43600" y="11116443"/>
            <a:ext cx="1828800" cy="1219200"/>
          </a:xfrm>
          <a:prstGeom prst="rect">
            <a:avLst/>
          </a:prstGeom>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3600" y="5617259"/>
            <a:ext cx="1828800" cy="1219200"/>
          </a:xfrm>
          <a:prstGeom prst="rect">
            <a:avLst/>
          </a:prstGeom>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2699" y="11116443"/>
            <a:ext cx="1828800" cy="121920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289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2016-10-27T15:08:29Z</dcterms:modified>
</cp:coreProperties>
</file>