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1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9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7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9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6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6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8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10/24/2019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" y="0"/>
            <a:ext cx="7770309" cy="51815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67887"/>
            <a:ext cx="7772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 location convenient to schools, shopping, Downtown, &amp; North Charleston. House is situated on the corner of Old Towne Rd &amp; Fort Royal Ave. </a:t>
            </a:r>
          </a:p>
          <a:p>
            <a:pPr algn="ctr"/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 Bedroom 2 full bath home with an enclosed porch on the rear. House has been recently painted inside &amp; out, new carpet, new vinyl, windows caulked &amp; painted, &amp; landscaping has been cleaned up &amp; trimmed. </a:t>
            </a:r>
          </a:p>
          <a:p>
            <a:pPr algn="ctr"/>
            <a:endParaRPr lang="en-US" sz="17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Items in garage &amp; attic will be removed prior to closing.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955"/>
            <a:ext cx="7772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Segoe Script" panose="030B0504020000000003" pitchFamily="66" charset="0"/>
              </a:rPr>
              <a:t>New Listing in </a:t>
            </a:r>
            <a:r>
              <a:rPr lang="en-US" sz="2800" b="1" dirty="0" err="1">
                <a:latin typeface="Segoe Script" panose="030B0504020000000003" pitchFamily="66" charset="0"/>
              </a:rPr>
              <a:t>Wespanee</a:t>
            </a:r>
            <a:r>
              <a:rPr lang="en-US" sz="2800" b="1" dirty="0">
                <a:latin typeface="Segoe Script" panose="030B0504020000000003" pitchFamily="66" charset="0"/>
              </a:rPr>
              <a:t> Plantation</a:t>
            </a:r>
          </a:p>
          <a:p>
            <a:pPr algn="ctr"/>
            <a:r>
              <a:rPr lang="en-US" sz="2600" dirty="0">
                <a:latin typeface="Segoe Script" panose="030B0504020000000003" pitchFamily="66" charset="0"/>
              </a:rPr>
              <a:t>Easy to show!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9229327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0" y="9802276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5" y="5380054"/>
            <a:ext cx="1367029" cy="9116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842" y="5380152"/>
            <a:ext cx="1366641" cy="9115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466" y="5380541"/>
            <a:ext cx="1366415" cy="9111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641" y="5380138"/>
            <a:ext cx="1367096" cy="9114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4228" y="5380283"/>
            <a:ext cx="1366943" cy="91129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0" y="4402891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71 Fort Royal Avenue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Charleston, SC 29407 | MLS# 19029628 | $359,900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141</Words>
  <Application>Microsoft Office PowerPoint</Application>
  <PresentationFormat>Custom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14</cp:revision>
  <dcterms:created xsi:type="dcterms:W3CDTF">2017-07-11T13:56:54Z</dcterms:created>
  <dcterms:modified xsi:type="dcterms:W3CDTF">2019-10-24T17:28:04Z</dcterms:modified>
</cp:coreProperties>
</file>