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9/22/2015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4393"/>
          <a:stretch/>
        </p:blipFill>
        <p:spPr>
          <a:xfrm>
            <a:off x="90596" y="592320"/>
            <a:ext cx="7134006" cy="3598680"/>
          </a:xfrm>
          <a:prstGeom prst="rect">
            <a:avLst/>
          </a:prstGeom>
          <a:ln w="3175">
            <a:solidFill>
              <a:schemeClr val="tx2"/>
            </a:solid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91000"/>
            <a:ext cx="7317488" cy="3457439"/>
          </a:xfrm>
        </p:spPr>
        <p:txBody>
          <a:bodyPr anchor="ctr">
            <a:noAutofit/>
          </a:bodyPr>
          <a:lstStyle/>
          <a:p>
            <a:r>
              <a:rPr lang="en-US" sz="1200" dirty="0">
                <a:solidFill>
                  <a:schemeClr val="tx2">
                    <a:lumMod val="75000"/>
                  </a:schemeClr>
                </a:solidFill>
                <a:latin typeface="Trebuchet MS" panose="020B0603020202020204" pitchFamily="34" charset="0"/>
              </a:rPr>
              <a:t>Welcome home to 720 Oak Marsh Drive! If you are looking for excellent location, established neighborhood, desirable schools, and a well maintained and updated home this is the ONE for you! As you enter the home, to the left is a formal dining room, leading into the kitchen with granite countertops, and to the right is the large family room with hardwood floors and a fireplace. In 2002, the property was renovated and added an entire additional wing that included a master suite on the first level, and opened up the original floor plan to enjoy a larger informal dining area and a lovely sunroom that is all part of the open living space of the first floor, a new deck and a new roof at that time. The master bedroom is oversized with fireplace to enjoy. Master bathroom has a large travertine tile shower and bathtub. The master closet is very large with built in shelves and organizers. The upstairs has another master bedroom or small suite with a full bath with tile shower. There are two other nice sized bedrooms, another full bathroom and a FROG that can be used as the 5th bedroom or a large media room on the second floor. Currently, the owners use one of the upstairs bedrooms as an office. The home has two stairways to access the upstairs. Additional features include a laundry room, large pantry, two car garage with shelving, and a lovely deck, landscaped yard and outdoor space to enjoy and entertain your family and friends. The owners have taken great care and pride in the home and the landscaping and it shows! The home has new HVAC units installed this year, has a current termite bond and is transferable at closing to the new owners.</a:t>
            </a:r>
          </a:p>
        </p:txBody>
      </p:sp>
      <p:sp>
        <p:nvSpPr>
          <p:cNvPr id="2" name="Title 1"/>
          <p:cNvSpPr>
            <a:spLocks noGrp="1"/>
          </p:cNvSpPr>
          <p:nvPr>
            <p:ph type="ctrTitle"/>
          </p:nvPr>
        </p:nvSpPr>
        <p:spPr>
          <a:xfrm>
            <a:off x="-2287" y="3481300"/>
            <a:ext cx="7315199" cy="762000"/>
          </a:xfrm>
        </p:spPr>
        <p:txBody>
          <a:bodyPr anchor="t">
            <a:noAutofit/>
            <a:scene3d>
              <a:camera prst="orthographicFront"/>
              <a:lightRig rig="soft" dir="t">
                <a:rot lat="0" lon="0" rev="17220000"/>
              </a:lightRig>
            </a:scene3d>
            <a:sp3d prstMaterial="softEdge"/>
          </a:bodyPr>
          <a:lstStyle/>
          <a:p>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720 </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Oak Marsh Drive</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Wakendaw Lakes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Mount Pleasant - MLS</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15020029 - </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589,900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596" y="7648439"/>
            <a:ext cx="1327904" cy="885960"/>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6698" y="7648439"/>
            <a:ext cx="1327904" cy="885960"/>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648" y="7648439"/>
            <a:ext cx="1327904" cy="885960"/>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Just Reduced!</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2122" y="7648439"/>
            <a:ext cx="1327904" cy="885960"/>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5174" y="7648439"/>
            <a:ext cx="1327904" cy="885960"/>
          </a:xfrm>
          <a:prstGeom prst="rect">
            <a:avLst/>
          </a:prstGeom>
          <a:ln w="19050">
            <a:noFill/>
          </a:ln>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82</TotalTime>
  <Words>348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720 Oak Marsh Drive Wakendaw Lakes - Mount Pleasant - MLS# 15020029 - $589,900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22</cp:revision>
  <dcterms:created xsi:type="dcterms:W3CDTF">2006-08-16T00:00:00Z</dcterms:created>
  <dcterms:modified xsi:type="dcterms:W3CDTF">2015-09-22T15:41:40Z</dcterms:modified>
</cp:coreProperties>
</file>