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228" y="-477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726" y="2011680"/>
            <a:ext cx="699516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65860" y="488649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0" y="894080"/>
            <a:ext cx="602361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3678086"/>
            <a:ext cx="602361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6080" y="9411125"/>
            <a:ext cx="6477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699516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5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8271" y="2251499"/>
            <a:ext cx="343550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" y="3464562"/>
            <a:ext cx="343415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1" y="3464562"/>
            <a:ext cx="343550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3"/>
            <a:ext cx="2557066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8621" y="2235202"/>
            <a:ext cx="2557066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894080"/>
            <a:ext cx="466344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480" y="2686897"/>
            <a:ext cx="466344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0" y="1711287"/>
            <a:ext cx="466344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8620" y="2346960"/>
            <a:ext cx="699516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8620" y="9411125"/>
            <a:ext cx="181356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5570" y="9411125"/>
            <a:ext cx="246126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36080" y="9411125"/>
            <a:ext cx="6477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772400" cy="173943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0144"/>
            <a:ext cx="7772400" cy="5332730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0" y="8922388"/>
            <a:ext cx="7772399" cy="112902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8663" y="5732873"/>
            <a:ext cx="3474584" cy="3081523"/>
          </a:xfrm>
        </p:spPr>
        <p:txBody>
          <a:bodyPr anchor="ctr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Bedrooms, Three-Full and One-Half Bath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floor Master with </a:t>
            </a:r>
            <a:r>
              <a:rPr lang="en-US" sz="1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Suite Bath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Two-story Great Room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Nestled among live oaks on 5</a:t>
            </a:r>
            <a:r>
              <a:rPr lang="en-US" sz="1600" b="1" baseline="30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hole of Beresford Creek Golf Course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Professionally decorated with Screened-in Wrap-around Porch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1" y="412920"/>
            <a:ext cx="7671553" cy="117142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algn="l"/>
            <a:r>
              <a:rPr lang="en-US" sz="20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76200" dist="38100" dir="8100000" sx="101000" sy="101000" algn="tr" rotWithShape="0">
                    <a:prstClr val="black">
                      <a:alpha val="50000"/>
                    </a:prstClr>
                  </a:outerShdw>
                </a:effectLst>
                <a:latin typeface="Century Gothic" panose="020B0502020202020204" pitchFamily="34" charset="0"/>
              </a:rPr>
              <a:t>720 Island Park Drive #101</a:t>
            </a:r>
            <a:r>
              <a:rPr lang="en-US" sz="2000" cap="none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76200" dist="38100" dir="8100000" sx="101000" sy="101000" algn="tr" rotWithShape="0">
                    <a:prstClr val="black">
                      <a:alpha val="50000"/>
                    </a:prst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2000" cap="none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76200" dist="38100" dir="8100000" sx="101000" sy="101000" algn="tr" rotWithShape="0">
                    <a:prstClr val="black">
                      <a:alpha val="5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de-DE" sz="14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76200" dist="38100" dir="8100000" sx="101000" sy="101000" algn="tr" rotWithShape="0">
                    <a:prstClr val="black">
                      <a:alpha val="50000"/>
                    </a:prstClr>
                  </a:outerShdw>
                </a:effectLst>
                <a:latin typeface="Century Gothic" panose="020B0502020202020204" pitchFamily="34" charset="0"/>
              </a:rPr>
              <a:t>Daniel Island Park</a:t>
            </a:r>
            <a:br>
              <a:rPr lang="de-DE" sz="14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76200" dist="38100" dir="8100000" sx="101000" sy="101000" algn="tr" rotWithShape="0">
                    <a:prstClr val="black">
                      <a:alpha val="5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de-DE" sz="14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76200" dist="38100" dir="8100000" sx="101000" sy="101000" algn="tr" rotWithShape="0">
                    <a:prstClr val="black">
                      <a:alpha val="50000"/>
                    </a:prstClr>
                  </a:outerShdw>
                </a:effectLst>
                <a:latin typeface="Century Gothic" panose="020B0502020202020204" pitchFamily="34" charset="0"/>
              </a:rPr>
              <a:t>Daniel Island, SC 29492</a:t>
            </a:r>
            <a:br>
              <a:rPr lang="de-DE" sz="14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76200" dist="38100" dir="8100000" sx="101000" sy="101000" algn="tr" rotWithShape="0">
                    <a:prstClr val="black">
                      <a:alpha val="5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de-DE" sz="14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76200" dist="38100" dir="8100000" sx="101000" sy="101000" algn="tr" rotWithShape="0">
                    <a:prstClr val="black">
                      <a:alpha val="50000"/>
                    </a:prstClr>
                  </a:outerShdw>
                </a:effectLst>
                <a:latin typeface="Century Gothic" panose="020B0502020202020204" pitchFamily="34" charset="0"/>
              </a:rPr>
              <a:t>MLS# 16007382</a:t>
            </a:r>
            <a:br>
              <a:rPr lang="de-DE" sz="14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76200" dist="38100" dir="8100000" sx="101000" sy="101000" algn="tr" rotWithShape="0">
                    <a:prstClr val="black">
                      <a:alpha val="5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de-DE" sz="14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76200" dist="38100" dir="8100000" sx="101000" sy="101000" algn="tr" rotWithShape="0">
                    <a:prstClr val="black">
                      <a:alpha val="50000"/>
                    </a:prstClr>
                  </a:outerShdw>
                </a:effectLst>
                <a:latin typeface="Century Gothic" panose="020B0502020202020204" pitchFamily="34" charset="0"/>
              </a:rPr>
              <a:t>$1,175,000</a:t>
            </a:r>
            <a:endParaRPr lang="en-US" sz="1200" i="1" cap="none" dirty="0">
              <a:ln w="10541" cmpd="sng">
                <a:noFill/>
                <a:prstDash val="solid"/>
              </a:ln>
              <a:solidFill>
                <a:srgbClr val="FFFF00"/>
              </a:solidFill>
              <a:effectLst>
                <a:outerShdw blurRad="76200" dist="38100" dir="8100000" sx="101000" sy="101000" algn="tr" rotWithShape="0">
                  <a:prstClr val="black">
                    <a:alpha val="5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130" y="8963063"/>
            <a:ext cx="762706" cy="104767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8994458"/>
            <a:ext cx="777239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Connie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Dittrich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Realtor, ABR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CNE, SFR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cdittrich@carolinaone.com</a:t>
            </a:r>
          </a:p>
          <a:p>
            <a:pPr algn="ctr" defTabSz="914400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(843)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475-7993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2400" y="9038192"/>
            <a:ext cx="1524000" cy="911393"/>
            <a:chOff x="0" y="9037683"/>
            <a:chExt cx="1524000" cy="9113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8"/>
              <a:ext cx="1524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Carolina </a:t>
              </a: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Real Estate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628 Long Point Road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Mt </a:t>
              </a:r>
              <a:r>
                <a:rPr lang="en-US" sz="7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Pleasant,SC</a:t>
              </a: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29464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0"/>
            <a:ext cx="777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Sophisticated Park Cottage with Motivated Seller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389343" y="4884667"/>
            <a:ext cx="36901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New Price!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47" y="7382523"/>
            <a:ext cx="2149152" cy="1431873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81627"/>
            <a:ext cx="2148664" cy="1432769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47" y="5845132"/>
            <a:ext cx="2149152" cy="1432769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40866"/>
            <a:ext cx="2148664" cy="1432769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-1" y="5332764"/>
            <a:ext cx="777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Very easy to show. Call today to schedule an appointment.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178</TotalTime>
  <Words>75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Book Antiqua</vt:lpstr>
      <vt:lpstr>Century Gothic</vt:lpstr>
      <vt:lpstr>Lucida Sans</vt:lpstr>
      <vt:lpstr>Wingdings</vt:lpstr>
      <vt:lpstr>Wingdings 2</vt:lpstr>
      <vt:lpstr>Wingdings 3</vt:lpstr>
      <vt:lpstr>Apex</vt:lpstr>
      <vt:lpstr>720 Island Park Drive #101 Daniel Island Park Daniel Island, SC 29492 MLS# 16007382 $1,175,000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48</cp:revision>
  <dcterms:created xsi:type="dcterms:W3CDTF">2006-08-16T00:00:00Z</dcterms:created>
  <dcterms:modified xsi:type="dcterms:W3CDTF">2016-04-11T14:35:46Z</dcterms:modified>
</cp:coreProperties>
</file>