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52" d="100"/>
          <a:sy n="52" d="100"/>
        </p:scale>
        <p:origin x="7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951" y="2776476"/>
            <a:ext cx="7807979" cy="1942712"/>
          </a:xfrm>
        </p:spPr>
        <p:txBody>
          <a:bodyPr/>
          <a:lstStyle/>
          <a:p>
            <a: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Are your clients Down </a:t>
            </a:r>
            <a: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sizing, Investing, Buying </a:t>
            </a:r>
            <a: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A First Home? </a:t>
            </a:r>
            <a:b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Maybe it’s time to Consider </a:t>
            </a:r>
            <a:b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4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en-US" sz="24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800" b="1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720 Island Park Drive #101  Daniel Island</a:t>
            </a:r>
            <a:r>
              <a:rPr lang="en-US" sz="2400" b="1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en-US" sz="2400" b="1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4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en-US" sz="24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000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asking</a:t>
            </a:r>
            <a:r>
              <a:rPr lang="en-US" sz="2000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$1,175,000			</a:t>
            </a:r>
            <a:r>
              <a:rPr lang="en-US" sz="2000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MLs: </a:t>
            </a:r>
            <a:r>
              <a:rPr lang="en-US" sz="2000" b="1" cap="small" dirty="0" smtClean="0">
                <a:latin typeface="Calibri Light" panose="020F0302020204030204" pitchFamily="34" charset="0"/>
                <a:cs typeface="Arial" panose="020B0604020202020204" pitchFamily="34" charset="0"/>
              </a:rPr>
              <a:t>16007382</a:t>
            </a:r>
            <a:endParaRPr lang="en-US" sz="2000" b="1" cap="small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48630" y="4856491"/>
            <a:ext cx="9070848" cy="4572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latin typeface="Calibri Light" panose="020F0302020204030204" pitchFamily="34" charset="0"/>
              </a:rPr>
              <a:t>Connie Dittrich, </a:t>
            </a:r>
            <a:r>
              <a:rPr lang="en-US" sz="1400" dirty="0" smtClean="0">
                <a:latin typeface="Calibri Light" panose="020F0302020204030204" pitchFamily="34" charset="0"/>
              </a:rPr>
              <a:t>Realtor, ABR, CNE, SFR</a:t>
            </a:r>
          </a:p>
          <a:p>
            <a:r>
              <a:rPr lang="en-US" sz="1400" dirty="0" smtClean="0">
                <a:latin typeface="Calibri Light" panose="020F0302020204030204" pitchFamily="34" charset="0"/>
              </a:rPr>
              <a:t>Carolina One Real Estate  843-475-7993  cdittrich@carolinaone.com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86" y="273457"/>
            <a:ext cx="3043384" cy="2088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5" y="450461"/>
            <a:ext cx="3107963" cy="2112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80" y="466191"/>
            <a:ext cx="3204000" cy="21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85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33</TotalTime>
  <Words>29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Century Gothic</vt:lpstr>
      <vt:lpstr>Savon</vt:lpstr>
      <vt:lpstr>Are your clients Down sizing, Investing, Buying A First Home?   Maybe it’s time to Consider   720 Island Park Drive #101  Daniel Island  asking: $1,175,000   MLs: 16007382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Soon! 720 Island Park Drive #101 Daniel Island To be listed at: $1,175,000</dc:title>
  <dc:creator>Connie Dittrich</dc:creator>
  <cp:lastModifiedBy>Connie Dittrich</cp:lastModifiedBy>
  <cp:revision>8</cp:revision>
  <dcterms:created xsi:type="dcterms:W3CDTF">2016-03-16T19:22:12Z</dcterms:created>
  <dcterms:modified xsi:type="dcterms:W3CDTF">2016-05-18T18:26:49Z</dcterms:modified>
</cp:coreProperties>
</file>