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F6228"/>
    <a:srgbClr val="E1E161"/>
    <a:srgbClr val="CC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72" d="100"/>
          <a:sy n="72" d="100"/>
        </p:scale>
        <p:origin x="1776" y="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2/27/2017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2/27/2017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2/27/2017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2/27/2017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g"/><Relationship Id="rId7" Type="http://schemas.openxmlformats.org/officeDocument/2006/relationships/image" Target="../media/image6.jpeg"/><Relationship Id="rId12" Type="http://schemas.openxmlformats.org/officeDocument/2006/relationships/image" Target="../media/image11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jpeg"/><Relationship Id="rId10" Type="http://schemas.openxmlformats.org/officeDocument/2006/relationships/image" Target="../media/image9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"/>
            <a:ext cx="9144000" cy="598328"/>
          </a:xfrm>
          <a:noFill/>
        </p:spPr>
        <p:txBody>
          <a:bodyPr anchor="ctr">
            <a:noAutofit/>
          </a:bodyPr>
          <a:lstStyle/>
          <a:p>
            <a:r>
              <a:rPr lang="en-US" sz="32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adley Hand ITC" panose="03070402050302030203" pitchFamily="66" charset="0"/>
              </a:rPr>
              <a:t>Back on the Market! </a:t>
            </a:r>
            <a:r>
              <a:rPr lang="en-US" sz="3200" b="1" i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adley Hand ITC" panose="03070402050302030203" pitchFamily="66" charset="0"/>
              </a:rPr>
              <a:t>1 Acre </a:t>
            </a:r>
            <a:r>
              <a:rPr lang="en-US" sz="3200" b="1" i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adley Hand ITC" panose="03070402050302030203" pitchFamily="66" charset="0"/>
              </a:rPr>
              <a:t>of Privacy!</a:t>
            </a:r>
            <a:endParaRPr lang="en-US" sz="3200" b="1" i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radley Hand ITC" panose="03070402050302030203" pitchFamily="66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4430673"/>
            <a:ext cx="9144000" cy="1485105"/>
          </a:xfrm>
        </p:spPr>
        <p:txBody>
          <a:bodyPr anchor="ctr">
            <a:noAutofit/>
          </a:bodyPr>
          <a:lstStyle/>
          <a:p>
            <a:r>
              <a:rPr lang="en-US" sz="1400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Well Maintained Home with a True Country Porch on a Glorious Acre of private land without HOA covenants or restrictions. This Beautiful 2 story home showcases a spacious living space with formal living and dining rooms, large family room, and eat-in kitchen with Stainless Steel appliances. Upstairs there are 3 bedrooms and a large FROG. Home has Master Suite with a trey ceiling featuring a sitting area, upgraded bath with separate garden tub. The yard is beautifully landscaped with a 3 Stall Matted Barn equipped with water and electric. If fishing is your passion-grab your pole and enjoy being 3 minutes from free freshwater docking and 7 minutes from saltwater docking. This property is located minutes away from Mount Pleasant, Beaches, Nucor, BP and more!</a:t>
            </a:r>
            <a:endParaRPr lang="en-US" sz="1400" b="1" i="1" dirty="0">
              <a:solidFill>
                <a:schemeClr val="bg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0" y="5943600"/>
            <a:ext cx="91440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>
                <a:solidFill>
                  <a:srgbClr val="4F622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Henry Richardson</a:t>
            </a:r>
          </a:p>
          <a:p>
            <a:pPr algn="ctr"/>
            <a:r>
              <a:rPr lang="en-US" sz="1400" dirty="0">
                <a:solidFill>
                  <a:srgbClr val="4F622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(843) 696-3155 | hrichardson@ergroupofsc.com</a:t>
            </a:r>
          </a:p>
          <a:p>
            <a:pPr algn="ctr"/>
            <a:endParaRPr lang="en-US" sz="1100" dirty="0">
              <a:solidFill>
                <a:srgbClr val="4F6228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100" dirty="0">
                <a:solidFill>
                  <a:srgbClr val="4F622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Elite Realty Group of SC, LLC · 8310-A Rivers Ave · North Charleston, SC 29406</a:t>
            </a:r>
          </a:p>
        </p:txBody>
      </p:sp>
      <p:sp>
        <p:nvSpPr>
          <p:cNvPr id="15" name="Rectangle 14"/>
          <p:cNvSpPr/>
          <p:nvPr/>
        </p:nvSpPr>
        <p:spPr>
          <a:xfrm>
            <a:off x="359028" y="3664188"/>
            <a:ext cx="8425945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dirty="0">
                <a:solidFill>
                  <a:srgbClr val="4F622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721 Moultrie Lane</a:t>
            </a:r>
            <a:br>
              <a:rPr lang="en-US" sz="2400" b="1" dirty="0">
                <a:solidFill>
                  <a:srgbClr val="4F6228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b="1" dirty="0">
                <a:solidFill>
                  <a:srgbClr val="4F622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Huger, SC 29450 · MLS# 16023322 · $275,000</a:t>
            </a:r>
            <a:endParaRPr lang="en-US" sz="1600" b="1" dirty="0">
              <a:solidFill>
                <a:srgbClr val="4F6228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9028" y="6069411"/>
            <a:ext cx="1152685" cy="717874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1914" y="626150"/>
            <a:ext cx="4013622" cy="3010217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69086" y="626150"/>
            <a:ext cx="1143000" cy="85725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80236" y="626150"/>
            <a:ext cx="1143000" cy="85725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91386" y="1702633"/>
            <a:ext cx="1143000" cy="85725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91386" y="626150"/>
            <a:ext cx="1143000" cy="85725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69086" y="2779117"/>
            <a:ext cx="1143000" cy="85725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80236" y="2779117"/>
            <a:ext cx="1143000" cy="85725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91386" y="2779117"/>
            <a:ext cx="1143000" cy="85725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69086" y="1702633"/>
            <a:ext cx="1143000" cy="85725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80236" y="1702633"/>
            <a:ext cx="1143000" cy="85725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5" name="Rectangle 4"/>
          <p:cNvSpPr/>
          <p:nvPr/>
        </p:nvSpPr>
        <p:spPr>
          <a:xfrm>
            <a:off x="331915" y="3176270"/>
            <a:ext cx="4013622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200" b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adley Hand ITC" panose="03070402050302030203" pitchFamily="66" charset="0"/>
              </a:rPr>
              <a:t>Offering $2,500 </a:t>
            </a:r>
            <a:r>
              <a:rPr lang="en-US" sz="22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adley Hand ITC" panose="03070402050302030203" pitchFamily="66" charset="0"/>
              </a:rPr>
              <a:t>Agent Bonus</a:t>
            </a:r>
            <a:endParaRPr lang="en-US" sz="22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667771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214</TotalTime>
  <Words>182</Words>
  <Application>Microsoft Office PowerPoint</Application>
  <PresentationFormat>On-screen Show (4:3)</PresentationFormat>
  <Paragraphs>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Bradley Hand ITC</vt:lpstr>
      <vt:lpstr>Calibri</vt:lpstr>
      <vt:lpstr>Office Theme</vt:lpstr>
      <vt:lpstr>Back on the Market! 1 Acre of Privacy!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Exclusive Custom Built Home</dc:title>
  <dc:creator>CVH360</dc:creator>
  <cp:lastModifiedBy>A. Thomas Price</cp:lastModifiedBy>
  <cp:revision>35</cp:revision>
  <dcterms:created xsi:type="dcterms:W3CDTF">2006-08-16T00:00:00Z</dcterms:created>
  <dcterms:modified xsi:type="dcterms:W3CDTF">2017-02-27T16:13:48Z</dcterms:modified>
</cp:coreProperties>
</file>