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228"/>
    <a:srgbClr val="E1E161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98328"/>
          </a:xfrm>
          <a:noFill/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A Must See!!!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30673"/>
            <a:ext cx="9144000" cy="148510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 Maintained Home with a True Country Porch on a Glorious Acre of private land without HOA covenants or restrictions. This Beautiful 2 story home showcases a spacious living space with formal living and dining rooms, large family room, and eat-in kitchen with Stainless Steel appliances. Upstairs there are 3 bedrooms and a large FROG. Home has Master Suite with a trey ceiling featuring a sitting area, upgraded bath with separate garden tub. The yard is beautifully landscaped with a 3 Stall Matted Barn equipped with water and electric. If fishing is your passion-grab your pole and enjoy being 3 minutes from free freshwater docking and 7 minutes from saltwater docking. This property is located minutes away from Mount Pleasant, Beaches, Nucor, BP and more!</a:t>
            </a:r>
            <a:endParaRPr lang="en-US" sz="1400" b="1" i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9436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Henry Richardson</a:t>
            </a:r>
          </a:p>
          <a:p>
            <a:pPr algn="ctr"/>
            <a:r>
              <a:rPr lang="en-US" sz="14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(843) 696-3155 | hrichardson@ergroupofsc.com</a:t>
            </a:r>
          </a:p>
          <a:p>
            <a:pPr algn="ctr"/>
            <a:endParaRPr lang="en-US" sz="1100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Elite Realty Group of SC, LLC · 8310-A Rivers Ave · North Charleston, SC 29406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9028" y="3664188"/>
            <a:ext cx="842594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721 Moultrie Lane</a:t>
            </a:r>
            <a:b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Huger, SC 29450 · MLS# 16023322 · $280,000</a:t>
            </a:r>
            <a:endParaRPr lang="en-US" sz="1600" b="1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28" y="6069411"/>
            <a:ext cx="1152685" cy="7178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914" y="626150"/>
            <a:ext cx="4013622" cy="301021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086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236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6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6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086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236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6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086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236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171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Bradley Hand ITC</vt:lpstr>
      <vt:lpstr>Calibri</vt:lpstr>
      <vt:lpstr>Office Theme</vt:lpstr>
      <vt:lpstr>A Must See!!!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30</cp:revision>
  <dcterms:created xsi:type="dcterms:W3CDTF">2006-08-16T00:00:00Z</dcterms:created>
  <dcterms:modified xsi:type="dcterms:W3CDTF">2016-08-31T15:35:11Z</dcterms:modified>
</cp:coreProperties>
</file>