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14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hyperlink" Target="mailto:Kimberly@EastBayCompany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397943"/>
            <a:ext cx="5311489" cy="3416561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This meticulously kept custom Charleston-Single style home, located on a quiet tree-lined cul-de-sac, melds traditional southern charm with modern day upgrades. Floorplan &amp; bedroom locations lend themselves to a variety of different uses. The 5th bedroom serves as a perfect nursery or small home office &amp; the large Bonus Room, with its own full, private bath could serve as a 6th bedroom. Home includes reclaimed heart pine wood floors &amp; crown moulding throughout the main living areas, designer kitchen cabinets with soft-close drawers, quartz countertops &amp; stainless steel appliances, including a Jenn Air French Door refrigerator with custom cabinet doors &amp; warming drawer in the range. Master bath includes heated tile floor, large jetted soaking tub and tiled walk-in shower</a:t>
            </a:r>
          </a:p>
        </p:txBody>
      </p:sp>
      <p:sp>
        <p:nvSpPr>
          <p:cNvPr id="5" name="Rectangle 4"/>
          <p:cNvSpPr/>
          <p:nvPr/>
        </p:nvSpPr>
        <p:spPr>
          <a:xfrm>
            <a:off x="-1556" y="0"/>
            <a:ext cx="68595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Century Gothic" panose="020B0502020202020204" pitchFamily="34" charset="0"/>
              </a:rPr>
              <a:t>Perfect James Island </a:t>
            </a:r>
            <a:r>
              <a:rPr lang="en-US" sz="2800" dirty="0" smtClean="0">
                <a:latin typeface="Century Gothic" panose="020B0502020202020204" pitchFamily="34" charset="0"/>
              </a:rPr>
              <a:t>Location</a:t>
            </a:r>
          </a:p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Carolina Oaks at Lighthouse Point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408921" y="609600"/>
            <a:ext cx="403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6881"/>
            <a:ext cx="3051079" cy="20397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511" y="3337560"/>
            <a:ext cx="1504568" cy="10058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337560"/>
            <a:ext cx="1504569" cy="10058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432" y="4404360"/>
            <a:ext cx="1504568" cy="10058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020" y="3337560"/>
            <a:ext cx="1504568" cy="10058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529" y="3337560"/>
            <a:ext cx="671961" cy="10058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432" y="3337560"/>
            <a:ext cx="1504568" cy="10058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4572000"/>
            <a:ext cx="690287" cy="10332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432" y="5471160"/>
            <a:ext cx="1504568" cy="100583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432" y="6537960"/>
            <a:ext cx="1504568" cy="1005839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335310" y="1235332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Century Gothic" panose="020B0502020202020204" pitchFamily="34" charset="0"/>
              </a:rPr>
              <a:t>722 Canopy Cove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Charleston</a:t>
            </a:r>
            <a:r>
              <a:rPr lang="en-US" dirty="0">
                <a:latin typeface="Century Gothic" panose="020B0502020202020204" pitchFamily="34" charset="0"/>
              </a:rPr>
              <a:t>, SC 29412</a:t>
            </a:r>
          </a:p>
          <a:p>
            <a:pPr algn="ctr"/>
            <a:endParaRPr lang="en-US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MLS</a:t>
            </a:r>
            <a:r>
              <a:rPr lang="en-US" dirty="0">
                <a:latin typeface="Century Gothic" panose="020B0502020202020204" pitchFamily="34" charset="0"/>
              </a:rPr>
              <a:t># 15003535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$</a:t>
            </a:r>
            <a:r>
              <a:rPr lang="en-US" dirty="0" smtClean="0">
                <a:latin typeface="Century Gothic" panose="020B0502020202020204" pitchFamily="34" charset="0"/>
              </a:rPr>
              <a:t>499,000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5 Bed | 3½ Bath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807" y="8176602"/>
            <a:ext cx="1582828" cy="92583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4219634" y="8193241"/>
            <a:ext cx="263680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</a:rPr>
              <a:t>Kimberly J. Byrd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Sales and Marketing </a:t>
            </a:r>
            <a:r>
              <a:rPr lang="en-US" sz="1000" dirty="0" smtClean="0">
                <a:latin typeface="Century Gothic" panose="020B0502020202020204" pitchFamily="34" charset="0"/>
              </a:rPr>
              <a:t>Manager</a:t>
            </a:r>
          </a:p>
          <a:p>
            <a:pPr algn="r"/>
            <a:r>
              <a:rPr lang="en-US" sz="1000" dirty="0" smtClean="0">
                <a:latin typeface="Century Gothic" panose="020B0502020202020204" pitchFamily="34" charset="0"/>
                <a:hlinkClick r:id="rId13"/>
              </a:rPr>
              <a:t>Kimberly@EastBayCompany.com</a:t>
            </a:r>
            <a:endParaRPr lang="en-US" sz="10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000" dirty="0" smtClean="0">
                <a:latin typeface="Century Gothic" panose="020B0502020202020204" pitchFamily="34" charset="0"/>
              </a:rPr>
              <a:t>M: </a:t>
            </a:r>
            <a:r>
              <a:rPr lang="en-US" sz="1000" dirty="0">
                <a:latin typeface="Century Gothic" panose="020B0502020202020204" pitchFamily="34" charset="0"/>
              </a:rPr>
              <a:t>(843) 214-0609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556" y="8170158"/>
            <a:ext cx="26383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err="1">
                <a:latin typeface="Century Gothic" panose="020B0502020202020204" pitchFamily="34" charset="0"/>
              </a:rPr>
              <a:t>Manorhouse</a:t>
            </a:r>
            <a:r>
              <a:rPr lang="en-US" sz="1000" dirty="0">
                <a:latin typeface="Century Gothic" panose="020B0502020202020204" pitchFamily="34" charset="0"/>
              </a:rPr>
              <a:t> Builders of SC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215 East Bay St., St</a:t>
            </a:r>
            <a:r>
              <a:rPr lang="en-US" sz="1000" dirty="0" smtClean="0">
                <a:latin typeface="Century Gothic" panose="020B0502020202020204" pitchFamily="34" charset="0"/>
              </a:rPr>
              <a:t>. #504</a:t>
            </a:r>
          </a:p>
          <a:p>
            <a:r>
              <a:rPr lang="en-US" sz="1000" dirty="0" smtClean="0">
                <a:latin typeface="Century Gothic" panose="020B0502020202020204" pitchFamily="34" charset="0"/>
              </a:rPr>
              <a:t>Charleston, </a:t>
            </a:r>
            <a:r>
              <a:rPr lang="en-US" sz="1000" dirty="0">
                <a:latin typeface="Century Gothic" panose="020B0502020202020204" pitchFamily="34" charset="0"/>
              </a:rPr>
              <a:t>SC </a:t>
            </a:r>
            <a:r>
              <a:rPr lang="en-US" sz="1000" dirty="0" smtClean="0">
                <a:latin typeface="Century Gothic" panose="020B0502020202020204" pitchFamily="34" charset="0"/>
              </a:rPr>
              <a:t>29401</a:t>
            </a:r>
          </a:p>
          <a:p>
            <a:r>
              <a:rPr lang="en-US" sz="1000" dirty="0" smtClean="0">
                <a:latin typeface="Century Gothic" panose="020B0502020202020204" pitchFamily="34" charset="0"/>
              </a:rPr>
              <a:t>O: </a:t>
            </a:r>
            <a:r>
              <a:rPr lang="en-US" sz="1000" dirty="0">
                <a:latin typeface="Century Gothic" panose="020B0502020202020204" pitchFamily="34" charset="0"/>
              </a:rPr>
              <a:t>(843) 377-1312 x </a:t>
            </a:r>
            <a:r>
              <a:rPr lang="en-US" sz="1000" dirty="0" smtClean="0">
                <a:latin typeface="Century Gothic" panose="020B0502020202020204" pitchFamily="34" charset="0"/>
              </a:rPr>
              <a:t>213</a:t>
            </a:r>
          </a:p>
          <a:p>
            <a:r>
              <a:rPr lang="en-US" sz="1000" dirty="0" smtClean="0">
                <a:latin typeface="Century Gothic" panose="020B0502020202020204" pitchFamily="34" charset="0"/>
              </a:rPr>
              <a:t>F: </a:t>
            </a:r>
            <a:r>
              <a:rPr lang="en-US" sz="1000" dirty="0">
                <a:latin typeface="Century Gothic" panose="020B0502020202020204" pitchFamily="34" charset="0"/>
              </a:rPr>
              <a:t>(843) 722-0332</a:t>
            </a:r>
          </a:p>
        </p:txBody>
      </p:sp>
    </p:spTree>
    <p:extLst>
      <p:ext uri="{BB962C8B-B14F-4D97-AF65-F5344CB8AC3E}">
        <p14:creationId xmlns:p14="http://schemas.microsoft.com/office/powerpoint/2010/main" val="64223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200</Words>
  <Application>Microsoft Office PowerPoint</Application>
  <PresentationFormat>Letter Paper (8.5x11 in)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</cp:revision>
  <dcterms:created xsi:type="dcterms:W3CDTF">2006-08-16T00:00:00Z</dcterms:created>
  <dcterms:modified xsi:type="dcterms:W3CDTF">2015-04-07T20:17:50Z</dcterms:modified>
</cp:coreProperties>
</file>