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49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6/27/2017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6/27/2017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6/27/2017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8858" y="85878"/>
            <a:ext cx="5762635" cy="4321977"/>
          </a:xfrm>
          <a:prstGeom prst="rect">
            <a:avLst/>
          </a:prstGeom>
        </p:spPr>
      </p:pic>
      <p:sp>
        <p:nvSpPr>
          <p:cNvPr id="2" name="Title 1"/>
          <p:cNvSpPr>
            <a:spLocks noGrp="1"/>
          </p:cNvSpPr>
          <p:nvPr>
            <p:ph type="ctrTitle"/>
          </p:nvPr>
        </p:nvSpPr>
        <p:spPr>
          <a:xfrm>
            <a:off x="1968858" y="3810000"/>
            <a:ext cx="5762635" cy="597856"/>
          </a:xfrm>
        </p:spPr>
        <p:txBody>
          <a:bodyPr anchor="ctr">
            <a:noAutofit/>
          </a:bodyPr>
          <a:lstStyle/>
          <a:p>
            <a:r>
              <a:rPr lang="en-US" sz="2200" b="1" i="1" dirty="0">
                <a:solidFill>
                  <a:srgbClr val="FFFF00"/>
                </a:solidFill>
                <a:effectLst>
                  <a:outerShdw blurRad="38100" dist="38100" dir="2700000" algn="tl">
                    <a:schemeClr val="tx1">
                      <a:alpha val="80000"/>
                    </a:schemeClr>
                  </a:outerShdw>
                </a:effectLst>
                <a:latin typeface="Dakota" pitchFamily="2" charset="0"/>
              </a:rPr>
              <a:t>Incredible Value with 4 Bedrooms</a:t>
            </a:r>
          </a:p>
        </p:txBody>
      </p:sp>
      <p:sp>
        <p:nvSpPr>
          <p:cNvPr id="3" name="Subtitle 2"/>
          <p:cNvSpPr>
            <a:spLocks noGrp="1"/>
          </p:cNvSpPr>
          <p:nvPr>
            <p:ph type="subTitle" idx="1"/>
          </p:nvPr>
        </p:nvSpPr>
        <p:spPr>
          <a:xfrm>
            <a:off x="0" y="5371155"/>
            <a:ext cx="7772399" cy="3180678"/>
          </a:xfrm>
        </p:spPr>
        <p:txBody>
          <a:bodyPr anchor="ctr">
            <a:noAutofit/>
          </a:bodyPr>
          <a:lstStyle/>
          <a:p>
            <a:r>
              <a:rPr lang="en-US" sz="1600" dirty="0">
                <a:solidFill>
                  <a:schemeClr val="bg2">
                    <a:lumMod val="25000"/>
                  </a:schemeClr>
                </a:solidFill>
                <a:latin typeface="Franklin Gothic Book" panose="020B0503020102020204" pitchFamily="34" charset="0"/>
              </a:rPr>
              <a:t>This home is the best value in town!  A four bedroom two bath house with nearly 2300 sf of living space for $210,000!  This is less than $93 per sf and </a:t>
            </a:r>
            <a:r>
              <a:rPr lang="en-US" sz="1600">
                <a:solidFill>
                  <a:schemeClr val="bg2">
                    <a:lumMod val="25000"/>
                  </a:schemeClr>
                </a:solidFill>
                <a:latin typeface="Franklin Gothic Book" panose="020B0503020102020204" pitchFamily="34" charset="0"/>
              </a:rPr>
              <a:t>the floorplan </a:t>
            </a:r>
            <a:r>
              <a:rPr lang="en-US" sz="1600" dirty="0">
                <a:solidFill>
                  <a:schemeClr val="bg2">
                    <a:lumMod val="25000"/>
                  </a:schemeClr>
                </a:solidFill>
                <a:latin typeface="Franklin Gothic Book" panose="020B0503020102020204" pitchFamily="34" charset="0"/>
              </a:rPr>
              <a:t>is the screams  VERSATILITY! With two bedrooms and a full bath on the main level plus two more bedrooms and a full bath upstairs, this is awesome for families, a professional with a roommate, or an Investment Property!  Run the numbers and you will see there will be a GREAT monthly profit if this home was rented.  The huge family room addition off of the kitchen boasts brand new wood floors, and the fenced in yard is PERFECT for entertaining. A short ride to Downtown Charleston, the beaches at Folly and Kiawah Island, public boat launch and popular Greenway for biking and walking, this home is in a Fantastic LOCATION!  No restrictive covenants here, so bring your boat, jet skis, or camper. Time to cash in on this INCREDIBLE VALUE!</a:t>
            </a:r>
          </a:p>
          <a:p>
            <a:r>
              <a:rPr lang="en-US" sz="1600" b="1" dirty="0">
                <a:solidFill>
                  <a:schemeClr val="bg2">
                    <a:lumMod val="25000"/>
                  </a:schemeClr>
                </a:solidFill>
                <a:latin typeface="Franklin Gothic Book" panose="020B0503020102020204" pitchFamily="34" charset="0"/>
              </a:rPr>
              <a:t>3D Walk thru tour on </a:t>
            </a:r>
            <a:r>
              <a:rPr lang="en-US" sz="1600" b="1" dirty="0" err="1">
                <a:solidFill>
                  <a:schemeClr val="bg2">
                    <a:lumMod val="25000"/>
                  </a:schemeClr>
                </a:solidFill>
                <a:latin typeface="Franklin Gothic Book" panose="020B0503020102020204" pitchFamily="34" charset="0"/>
              </a:rPr>
              <a:t>mls</a:t>
            </a:r>
            <a:r>
              <a:rPr lang="en-US" sz="1600" b="1" dirty="0">
                <a:solidFill>
                  <a:schemeClr val="bg2">
                    <a:lumMod val="25000"/>
                  </a:schemeClr>
                </a:solidFill>
                <a:latin typeface="Franklin Gothic Book" panose="020B0503020102020204" pitchFamily="34" charset="0"/>
              </a:rPr>
              <a:t> or go to </a:t>
            </a:r>
          </a:p>
          <a:p>
            <a:r>
              <a:rPr lang="en-US" sz="1600" b="1" dirty="0">
                <a:solidFill>
                  <a:schemeClr val="bg2">
                    <a:lumMod val="25000"/>
                  </a:schemeClr>
                </a:solidFill>
                <a:latin typeface="Franklin Gothic Book" panose="020B0503020102020204" pitchFamily="34" charset="0"/>
              </a:rPr>
              <a:t>https://my.matterport.com/show/?m=Rvf5eJaUhvL&amp;mls=1</a:t>
            </a:r>
            <a:endParaRPr lang="en-US" sz="1600" b="1" i="1" dirty="0">
              <a:solidFill>
                <a:schemeClr val="bg2">
                  <a:lumMod val="25000"/>
                </a:schemeClr>
              </a:solidFill>
              <a:latin typeface="Franklin Gothic Book" panose="020B0503020102020204" pitchFamily="34" charset="0"/>
            </a:endParaRPr>
          </a:p>
        </p:txBody>
      </p:sp>
      <p:sp>
        <p:nvSpPr>
          <p:cNvPr id="6" name="Rectangle 5"/>
          <p:cNvSpPr/>
          <p:nvPr/>
        </p:nvSpPr>
        <p:spPr>
          <a:xfrm>
            <a:off x="0" y="8551833"/>
            <a:ext cx="7772400" cy="1477328"/>
          </a:xfrm>
          <a:prstGeom prst="rect">
            <a:avLst/>
          </a:prstGeom>
        </p:spPr>
        <p:txBody>
          <a:bodyPr wrap="square">
            <a:spAutoFit/>
          </a:bodyPr>
          <a:lstStyle/>
          <a:p>
            <a:pPr algn="ctr"/>
            <a:r>
              <a:rPr lang="en-US" b="1" dirty="0">
                <a:solidFill>
                  <a:srgbClr val="C00000"/>
                </a:solidFill>
                <a:latin typeface="Franklin Gothic Book" panose="020B0503020102020204" pitchFamily="34" charset="0"/>
              </a:rPr>
              <a:t>Ellen O'Neil</a:t>
            </a:r>
          </a:p>
          <a:p>
            <a:pPr algn="ctr"/>
            <a:r>
              <a:rPr lang="en-US" sz="1200" dirty="0">
                <a:solidFill>
                  <a:srgbClr val="C00000"/>
                </a:solidFill>
                <a:latin typeface="Franklin Gothic Book" panose="020B0503020102020204" pitchFamily="34" charset="0"/>
              </a:rPr>
              <a:t>Broker/Owner</a:t>
            </a:r>
          </a:p>
          <a:p>
            <a:pPr algn="ctr"/>
            <a:r>
              <a:rPr lang="en-US" sz="1200" dirty="0">
                <a:solidFill>
                  <a:srgbClr val="C00000"/>
                </a:solidFill>
                <a:latin typeface="Franklin Gothic Book" panose="020B0503020102020204" pitchFamily="34" charset="0"/>
              </a:rPr>
              <a:t>Ellen O'Neil Realty</a:t>
            </a:r>
          </a:p>
          <a:p>
            <a:pPr algn="ctr"/>
            <a:r>
              <a:rPr lang="en-US" sz="1200" dirty="0">
                <a:solidFill>
                  <a:srgbClr val="C00000"/>
                </a:solidFill>
                <a:latin typeface="Franklin Gothic Book" panose="020B0503020102020204" pitchFamily="34" charset="0"/>
              </a:rPr>
              <a:t>ABR, e-PRO, CNE</a:t>
            </a:r>
          </a:p>
          <a:p>
            <a:pPr algn="ctr"/>
            <a:r>
              <a:rPr lang="en-US" sz="1200" dirty="0">
                <a:solidFill>
                  <a:srgbClr val="C00000"/>
                </a:solidFill>
                <a:latin typeface="Franklin Gothic Book" panose="020B0503020102020204" pitchFamily="34" charset="0"/>
              </a:rPr>
              <a:t>Charleston Realtor of Distinction</a:t>
            </a:r>
          </a:p>
          <a:p>
            <a:pPr algn="ctr"/>
            <a:r>
              <a:rPr lang="en-US" sz="1200" dirty="0">
                <a:solidFill>
                  <a:srgbClr val="C00000"/>
                </a:solidFill>
                <a:latin typeface="Franklin Gothic Book" panose="020B0503020102020204" pitchFamily="34" charset="0"/>
              </a:rPr>
              <a:t>(843)300-8530</a:t>
            </a:r>
          </a:p>
          <a:p>
            <a:pPr algn="ctr"/>
            <a:r>
              <a:rPr lang="en-US" sz="1200" dirty="0">
                <a:solidFill>
                  <a:srgbClr val="C00000"/>
                </a:solidFill>
                <a:latin typeface="Franklin Gothic Book" panose="020B0503020102020204" pitchFamily="34" charset="0"/>
              </a:rPr>
              <a:t>http://EllenONeilRealty.com</a:t>
            </a:r>
            <a:endParaRPr lang="en-US"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85879"/>
            <a:ext cx="1828800" cy="1029102"/>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762" y="3378753"/>
            <a:ext cx="1828800" cy="1029102"/>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1183504"/>
            <a:ext cx="1828800" cy="1029102"/>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2" y="2281129"/>
            <a:ext cx="1828800" cy="1029102"/>
          </a:xfrm>
          <a:prstGeom prst="rect">
            <a:avLst/>
          </a:prstGeom>
          <a:ln>
            <a:noFill/>
          </a:ln>
          <a:effectLst/>
        </p:spPr>
      </p:pic>
      <p:sp>
        <p:nvSpPr>
          <p:cNvPr id="15" name="Rectangle 14"/>
          <p:cNvSpPr/>
          <p:nvPr/>
        </p:nvSpPr>
        <p:spPr>
          <a:xfrm>
            <a:off x="0" y="4572823"/>
            <a:ext cx="7772400" cy="707886"/>
          </a:xfrm>
          <a:prstGeom prst="rect">
            <a:avLst/>
          </a:prstGeom>
        </p:spPr>
        <p:txBody>
          <a:bodyPr wrap="square">
            <a:spAutoFit/>
          </a:bodyPr>
          <a:lstStyle/>
          <a:p>
            <a:pPr algn="ctr"/>
            <a:r>
              <a:rPr lang="en-US" sz="2400" b="1" dirty="0">
                <a:solidFill>
                  <a:srgbClr val="C00000"/>
                </a:solidFill>
                <a:latin typeface="Franklin Gothic Book" panose="020B0503020102020204" pitchFamily="34" charset="0"/>
              </a:rPr>
              <a:t>723 Corral Drive</a:t>
            </a:r>
          </a:p>
          <a:p>
            <a:pPr algn="ctr"/>
            <a:r>
              <a:rPr lang="en-US" sz="1600" dirty="0">
                <a:solidFill>
                  <a:srgbClr val="C00000"/>
                </a:solidFill>
                <a:latin typeface="Franklin Gothic Book" panose="020B0503020102020204" pitchFamily="34" charset="0"/>
              </a:rPr>
              <a:t>Ponderosa ~ Charleston, SC 29414 ~ MLS# 17013173 ~ $210,000</a:t>
            </a:r>
            <a:endParaRPr lang="en-US" sz="1200" dirty="0">
              <a:solidFill>
                <a:srgbClr val="C00000"/>
              </a:solidFill>
              <a:latin typeface="Franklin Gothic Book" panose="020B0503020102020204" pitchFamily="34" charset="0"/>
            </a:endParaRP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762" y="8953247"/>
            <a:ext cx="2141267" cy="674499"/>
          </a:xfrm>
          <a:prstGeom prst="rect">
            <a:avLst/>
          </a:prstGeom>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239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Incredible Value with 4 Bedrooms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13</cp:revision>
  <dcterms:created xsi:type="dcterms:W3CDTF">2016-07-16T19:46:25Z</dcterms:created>
  <dcterms:modified xsi:type="dcterms:W3CDTF">2017-06-27T13:08:37Z</dcterms:modified>
</cp:coreProperties>
</file>