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217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11/13/2017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2331" y="85879"/>
            <a:ext cx="3807738" cy="2855804"/>
          </a:xfrm>
          <a:prstGeom prst="rect">
            <a:avLst/>
          </a:prstGeom>
        </p:spPr>
      </p:pic>
      <p:sp>
        <p:nvSpPr>
          <p:cNvPr id="2" name="Title 1"/>
          <p:cNvSpPr>
            <a:spLocks noGrp="1"/>
          </p:cNvSpPr>
          <p:nvPr>
            <p:ph type="ctrTitle"/>
          </p:nvPr>
        </p:nvSpPr>
        <p:spPr>
          <a:xfrm>
            <a:off x="1897605" y="2996861"/>
            <a:ext cx="3977190" cy="774967"/>
          </a:xfrm>
        </p:spPr>
        <p:txBody>
          <a:bodyPr anchor="ctr">
            <a:noAutofit/>
          </a:bodyPr>
          <a:lstStyle/>
          <a:p>
            <a:r>
              <a:rPr lang="en-US" sz="2000" b="1" dirty="0">
                <a:latin typeface="Dakota" pitchFamily="2" charset="0"/>
              </a:rPr>
              <a:t>New Roof &amp; Price Drop</a:t>
            </a:r>
            <a:br>
              <a:rPr lang="en-US" sz="2000" b="1" dirty="0">
                <a:latin typeface="Dakota" pitchFamily="2" charset="0"/>
              </a:rPr>
            </a:br>
            <a:r>
              <a:rPr lang="en-US" sz="2000" b="1" dirty="0">
                <a:latin typeface="Dakota" pitchFamily="2" charset="0"/>
              </a:rPr>
              <a:t>4 BR West Ashley Home!</a:t>
            </a:r>
          </a:p>
        </p:txBody>
      </p:sp>
      <p:sp>
        <p:nvSpPr>
          <p:cNvPr id="3" name="Subtitle 2"/>
          <p:cNvSpPr>
            <a:spLocks noGrp="1"/>
          </p:cNvSpPr>
          <p:nvPr>
            <p:ph type="subTitle" idx="1"/>
          </p:nvPr>
        </p:nvSpPr>
        <p:spPr>
          <a:xfrm>
            <a:off x="1" y="5082513"/>
            <a:ext cx="7772399" cy="3414143"/>
          </a:xfrm>
        </p:spPr>
        <p:txBody>
          <a:bodyPr anchor="ctr">
            <a:noAutofit/>
          </a:bodyPr>
          <a:lstStyle/>
          <a:p>
            <a:r>
              <a:rPr lang="en-US" sz="1800" dirty="0">
                <a:solidFill>
                  <a:schemeClr val="bg2">
                    <a:lumMod val="25000"/>
                  </a:schemeClr>
                </a:solidFill>
                <a:latin typeface="Franklin Gothic Book" panose="020B0503020102020204" pitchFamily="34" charset="0"/>
              </a:rPr>
              <a:t>Unbeatable Value for this 4 bedroom home in West Ashley!</a:t>
            </a:r>
          </a:p>
          <a:p>
            <a:r>
              <a:rPr lang="en-US" sz="1800" dirty="0">
                <a:solidFill>
                  <a:schemeClr val="bg2">
                    <a:lumMod val="25000"/>
                  </a:schemeClr>
                </a:solidFill>
                <a:latin typeface="Franklin Gothic Book" panose="020B0503020102020204" pitchFamily="34" charset="0"/>
              </a:rPr>
              <a:t>NEW ROOF with 30 year architectural shingles being installed this week!  PLUS the seller dropped the price to an unbelievable $199,900!  Seller says it is time to close- and you can be in for Christmas!  This home would be ideal for anyone who needs a true four bedroom OR an investor!  This would generate nice monthly income as a rental.  </a:t>
            </a:r>
          </a:p>
          <a:p>
            <a:r>
              <a:rPr lang="en-US" sz="1800" dirty="0">
                <a:solidFill>
                  <a:schemeClr val="bg2">
                    <a:lumMod val="25000"/>
                  </a:schemeClr>
                </a:solidFill>
                <a:latin typeface="Franklin Gothic Book" panose="020B0503020102020204" pitchFamily="34" charset="0"/>
              </a:rPr>
              <a:t>The home has new wood floors in the large family room addition off the rear of the house, updated bathrooms, wood and tile floors.  The back yard is AWESOME! Great for entertaining and for families, this is the time to make your move!</a:t>
            </a:r>
          </a:p>
          <a:p>
            <a:r>
              <a:rPr lang="en-US" sz="1600" b="1" dirty="0">
                <a:solidFill>
                  <a:schemeClr val="bg2">
                    <a:lumMod val="25000"/>
                  </a:schemeClr>
                </a:solidFill>
                <a:latin typeface="Franklin Gothic Book" panose="020B0503020102020204" pitchFamily="34" charset="0"/>
              </a:rPr>
              <a:t>3D Walk thru tour on </a:t>
            </a:r>
            <a:r>
              <a:rPr lang="en-US" sz="1600" b="1" dirty="0" err="1">
                <a:solidFill>
                  <a:schemeClr val="bg2">
                    <a:lumMod val="25000"/>
                  </a:schemeClr>
                </a:solidFill>
                <a:latin typeface="Franklin Gothic Book" panose="020B0503020102020204" pitchFamily="34" charset="0"/>
              </a:rPr>
              <a:t>mls</a:t>
            </a:r>
            <a:r>
              <a:rPr lang="en-US" sz="1600" b="1" dirty="0">
                <a:solidFill>
                  <a:schemeClr val="bg2">
                    <a:lumMod val="25000"/>
                  </a:schemeClr>
                </a:solidFill>
                <a:latin typeface="Franklin Gothic Book" panose="020B0503020102020204" pitchFamily="34" charset="0"/>
              </a:rPr>
              <a:t> or go to </a:t>
            </a:r>
          </a:p>
          <a:p>
            <a:r>
              <a:rPr lang="en-US" sz="1600" b="1" dirty="0">
                <a:solidFill>
                  <a:schemeClr val="bg2">
                    <a:lumMod val="25000"/>
                  </a:schemeClr>
                </a:solidFill>
                <a:latin typeface="Franklin Gothic Book" panose="020B0503020102020204" pitchFamily="34" charset="0"/>
              </a:rPr>
              <a:t>https://my.matterport.com/show/?m=Rvf5eJaUhvL</a:t>
            </a:r>
            <a:endParaRPr lang="en-US" sz="1600" b="1" i="1" dirty="0">
              <a:solidFill>
                <a:schemeClr val="bg2">
                  <a:lumMod val="25000"/>
                </a:schemeClr>
              </a:solidFill>
              <a:latin typeface="Franklin Gothic Book" panose="020B0503020102020204" pitchFamily="34" charset="0"/>
            </a:endParaRPr>
          </a:p>
        </p:txBody>
      </p:sp>
      <p:sp>
        <p:nvSpPr>
          <p:cNvPr id="6" name="Rectangle 5"/>
          <p:cNvSpPr/>
          <p:nvPr/>
        </p:nvSpPr>
        <p:spPr>
          <a:xfrm>
            <a:off x="0" y="8551833"/>
            <a:ext cx="7772400" cy="1477328"/>
          </a:xfrm>
          <a:prstGeom prst="rect">
            <a:avLst/>
          </a:prstGeom>
        </p:spPr>
        <p:txBody>
          <a:bodyPr wrap="square">
            <a:spAutoFit/>
          </a:bodyPr>
          <a:lstStyle/>
          <a:p>
            <a:pPr algn="ctr"/>
            <a:r>
              <a:rPr lang="en-US" b="1" dirty="0">
                <a:solidFill>
                  <a:srgbClr val="C00000"/>
                </a:solidFill>
                <a:latin typeface="Franklin Gothic Book" panose="020B0503020102020204" pitchFamily="34" charset="0"/>
              </a:rPr>
              <a:t>Ellen O'Neil</a:t>
            </a:r>
          </a:p>
          <a:p>
            <a:pPr algn="ctr"/>
            <a:r>
              <a:rPr lang="en-US" sz="1200" dirty="0">
                <a:solidFill>
                  <a:srgbClr val="C00000"/>
                </a:solidFill>
                <a:latin typeface="Franklin Gothic Book" panose="020B0503020102020204" pitchFamily="34" charset="0"/>
              </a:rPr>
              <a:t>Broker/Owner</a:t>
            </a:r>
          </a:p>
          <a:p>
            <a:pPr algn="ctr"/>
            <a:r>
              <a:rPr lang="en-US" sz="1200" dirty="0">
                <a:solidFill>
                  <a:srgbClr val="C00000"/>
                </a:solidFill>
                <a:latin typeface="Franklin Gothic Book" panose="020B0503020102020204" pitchFamily="34" charset="0"/>
              </a:rPr>
              <a:t>Ellen O'Neil Realty</a:t>
            </a:r>
          </a:p>
          <a:p>
            <a:pPr algn="ctr"/>
            <a:r>
              <a:rPr lang="en-US" sz="1200" dirty="0">
                <a:solidFill>
                  <a:srgbClr val="C00000"/>
                </a:solidFill>
                <a:latin typeface="Franklin Gothic Book" panose="020B0503020102020204" pitchFamily="34" charset="0"/>
              </a:rPr>
              <a:t>ABR, e-PRO, CNE</a:t>
            </a:r>
          </a:p>
          <a:p>
            <a:pPr algn="ctr"/>
            <a:r>
              <a:rPr lang="en-US" sz="1200" dirty="0">
                <a:solidFill>
                  <a:srgbClr val="C00000"/>
                </a:solidFill>
                <a:latin typeface="Franklin Gothic Book" panose="020B0503020102020204" pitchFamily="34" charset="0"/>
              </a:rPr>
              <a:t>Charleston Realtor of Distinction</a:t>
            </a:r>
          </a:p>
          <a:p>
            <a:pPr algn="ctr"/>
            <a:r>
              <a:rPr lang="en-US" sz="1200" dirty="0">
                <a:solidFill>
                  <a:srgbClr val="C00000"/>
                </a:solidFill>
                <a:latin typeface="Franklin Gothic Book" panose="020B0503020102020204" pitchFamily="34" charset="0"/>
              </a:rPr>
              <a:t>(843)300-8530</a:t>
            </a:r>
          </a:p>
          <a:p>
            <a:pPr algn="ctr"/>
            <a:r>
              <a:rPr lang="en-US" sz="1200" dirty="0">
                <a:solidFill>
                  <a:srgbClr val="C00000"/>
                </a:solidFill>
                <a:latin typeface="Franklin Gothic Book" panose="020B0503020102020204" pitchFamily="34" charset="0"/>
              </a:rPr>
              <a:t>http://EllenONeilRealty.com</a:t>
            </a:r>
            <a:endParaRPr lang="en-US"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85879"/>
            <a:ext cx="1828800" cy="1029101"/>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2753" y="85879"/>
            <a:ext cx="1828800" cy="1029101"/>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87549"/>
            <a:ext cx="1828800" cy="1029101"/>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2" y="1215464"/>
            <a:ext cx="1828800" cy="1371600"/>
          </a:xfrm>
          <a:prstGeom prst="rect">
            <a:avLst/>
          </a:prstGeom>
          <a:ln>
            <a:noFill/>
          </a:ln>
          <a:effectLst/>
        </p:spPr>
      </p:pic>
      <p:sp>
        <p:nvSpPr>
          <p:cNvPr id="15" name="Rectangle 14"/>
          <p:cNvSpPr/>
          <p:nvPr/>
        </p:nvSpPr>
        <p:spPr>
          <a:xfrm>
            <a:off x="0" y="3827006"/>
            <a:ext cx="7772400" cy="1200329"/>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723 Corral Drive</a:t>
            </a:r>
          </a:p>
          <a:p>
            <a:pPr algn="ctr"/>
            <a:r>
              <a:rPr lang="en-US" sz="2000" dirty="0">
                <a:solidFill>
                  <a:srgbClr val="C00000"/>
                </a:solidFill>
                <a:latin typeface="Franklin Gothic Book" panose="020B0503020102020204" pitchFamily="34" charset="0"/>
              </a:rPr>
              <a:t>Ponderosa ~ Charleston, SC 29414</a:t>
            </a:r>
          </a:p>
          <a:p>
            <a:pPr algn="ctr"/>
            <a:r>
              <a:rPr lang="en-US" sz="2000" dirty="0">
                <a:solidFill>
                  <a:srgbClr val="C00000"/>
                </a:solidFill>
                <a:latin typeface="Franklin Gothic Book" panose="020B0503020102020204" pitchFamily="34" charset="0"/>
              </a:rPr>
              <a:t>MLS# 17013173 ~ $199,900 ~ 2,271sf</a:t>
            </a:r>
            <a:endParaRPr lang="en-US" sz="1600" dirty="0">
              <a:solidFill>
                <a:srgbClr val="C00000"/>
              </a:solidFill>
              <a:latin typeface="Franklin Gothic Book" panose="020B0503020102020204" pitchFamily="34" charset="0"/>
            </a:endParaRP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762" y="8953247"/>
            <a:ext cx="2141267" cy="674499"/>
          </a:xfrm>
          <a:prstGeom prst="rect">
            <a:avLst/>
          </a:prstGeom>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2754" y="2687549"/>
            <a:ext cx="1828798" cy="1029101"/>
          </a:xfrm>
          <a:prstGeom prst="rect">
            <a:avLst/>
          </a:prstGeom>
          <a:ln>
            <a:noFill/>
          </a:ln>
          <a:effectLst/>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872752" y="1215465"/>
            <a:ext cx="1828799" cy="1371599"/>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182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New Roof &amp; Price Drop 4 BR West Ashley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14</cp:revision>
  <dcterms:created xsi:type="dcterms:W3CDTF">2016-07-16T19:46:25Z</dcterms:created>
  <dcterms:modified xsi:type="dcterms:W3CDTF">2017-11-13T18:10:59Z</dcterms:modified>
</cp:coreProperties>
</file>