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53F"/>
    <a:srgbClr val="2958AD"/>
    <a:srgbClr val="C0C0C0"/>
    <a:srgbClr val="79B8FC"/>
    <a:srgbClr val="79B8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754" y="-2683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8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5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5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6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1" y="2251500"/>
            <a:ext cx="363616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3" y="2251500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1" y="3464563"/>
            <a:ext cx="363616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464563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2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3"/>
            <a:ext cx="2707482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4" y="400474"/>
            <a:ext cx="4600576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6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6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6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96" b="6396"/>
          <a:stretch/>
        </p:blipFill>
        <p:spPr>
          <a:xfrm>
            <a:off x="0" y="0"/>
            <a:ext cx="8229600" cy="5382640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9765" y="5994317"/>
            <a:ext cx="5010070" cy="2707939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CHOOSE EXTERIOR PAINT COLOR WITH RATIFIED CONTRACT IN THE NEXT 45 DAYS. Highly sought after new construction on 1.48 acres on a private street in Awendaw is located less than 15 miles from Roper Hospital, Wando High School, and Mt. Pleasant shopping. Approximately 5 miles from Buck Hall Boat ramp and approximately 8 miles from Garris Landing Boat Ramp. This single family home offers 9' ceilings, solid surface countertops, stainless steal appliances, and luxury tile flooring throughout. Split bedroom design maximizes privacy; walk in closet off master bedroom; large rear concrete patio, 2 car garage. </a:t>
            </a: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Anticipated completion date March 2022.</a:t>
            </a:r>
            <a:endParaRPr lang="en-US" sz="1300" b="1" i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350539"/>
            <a:ext cx="8229599" cy="1032101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cap="none" dirty="0">
                <a:ln w="3175" cmpd="sng">
                  <a:solidFill>
                    <a:srgbClr val="10253F"/>
                  </a:solidFill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7246 Raw Dew Drive</a:t>
            </a:r>
            <a:br>
              <a:rPr lang="en-US" sz="2800" cap="none" dirty="0">
                <a:ln w="3175" cmpd="sng">
                  <a:solidFill>
                    <a:srgbClr val="10253F"/>
                  </a:solidFill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2000" cap="none" dirty="0">
                <a:ln w="3175" cmpd="sng">
                  <a:solidFill>
                    <a:srgbClr val="10253F"/>
                  </a:solidFill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Awendaw, SC 29429 | MLS# 21033170 | $525,000</a:t>
            </a:r>
            <a:endParaRPr lang="en-US" sz="1600" i="1" cap="none" dirty="0">
              <a:ln w="3175" cmpd="sng">
                <a:solidFill>
                  <a:srgbClr val="10253F"/>
                </a:solidFill>
                <a:prstDash val="solid"/>
              </a:ln>
              <a:solidFill>
                <a:schemeClr val="bg1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600" y="8800774"/>
            <a:ext cx="838139" cy="104767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-1" y="9274314"/>
            <a:ext cx="27432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Jill </a:t>
            </a:r>
            <a:r>
              <a:rPr lang="en-US" sz="1800" dirty="0" err="1">
                <a:solidFill>
                  <a:schemeClr val="tx2"/>
                </a:solidFill>
                <a:latin typeface="Century Gothic" panose="020B0502020202020204" pitchFamily="34" charset="0"/>
              </a:rPr>
              <a:t>Beasenburg</a:t>
            </a:r>
            <a:br>
              <a:rPr lang="en-US" sz="1800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1200" dirty="0">
                <a:solidFill>
                  <a:schemeClr val="tx2"/>
                </a:solidFill>
                <a:latin typeface="Century Gothic" panose="020B0502020202020204" pitchFamily="34" charset="0"/>
              </a:rPr>
              <a:t>843-259-4633</a:t>
            </a:r>
          </a:p>
          <a:p>
            <a:r>
              <a:rPr lang="en-US" sz="1200" dirty="0">
                <a:solidFill>
                  <a:schemeClr val="tx2"/>
                </a:solidFill>
                <a:latin typeface="Century Gothic" panose="020B0502020202020204" pitchFamily="34" charset="0"/>
              </a:rPr>
              <a:t>jill.beasenburg@carolinaone.com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9274314"/>
            <a:ext cx="914400" cy="62865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5486400" y="9274314"/>
            <a:ext cx="274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tx2"/>
                </a:solidFill>
                <a:latin typeface="Century Gothic" panose="020B0502020202020204" pitchFamily="34" charset="0"/>
              </a:rPr>
              <a:t>Carolina One Real Estate</a:t>
            </a:r>
          </a:p>
          <a:p>
            <a:pPr algn="r"/>
            <a:r>
              <a:rPr lang="en-US" sz="1200" dirty="0">
                <a:solidFill>
                  <a:schemeClr val="tx2"/>
                </a:solidFill>
                <a:latin typeface="Century Gothic" panose="020B0502020202020204" pitchFamily="34" charset="0"/>
              </a:rPr>
              <a:t>1503 Palm Blvd</a:t>
            </a:r>
          </a:p>
          <a:p>
            <a:pPr algn="r"/>
            <a:r>
              <a:rPr lang="en-US" sz="1200" dirty="0">
                <a:solidFill>
                  <a:schemeClr val="tx2"/>
                </a:solidFill>
                <a:latin typeface="Century Gothic" panose="020B0502020202020204" pitchFamily="34" charset="0"/>
              </a:rPr>
              <a:t>Isle of Palms, SC 29451-2280</a:t>
            </a:r>
          </a:p>
        </p:txBody>
      </p:sp>
      <p:sp>
        <p:nvSpPr>
          <p:cNvPr id="30" name="Rectangle 29"/>
          <p:cNvSpPr/>
          <p:nvPr/>
        </p:nvSpPr>
        <p:spPr>
          <a:xfrm>
            <a:off x="-1" y="0"/>
            <a:ext cx="8229600" cy="738664"/>
          </a:xfrm>
          <a:prstGeom prst="rect">
            <a:avLst/>
          </a:prstGeom>
          <a:solidFill>
            <a:srgbClr val="10253F">
              <a:alpha val="50196"/>
            </a:srgb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6350">
                  <a:solidFill>
                    <a:srgbClr val="10253F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NEW CONSTRUCTION READY IN MARCH</a:t>
            </a:r>
          </a:p>
          <a:p>
            <a:pPr algn="ctr"/>
            <a:r>
              <a:rPr lang="en-US" sz="1800" b="1" i="1" dirty="0">
                <a:ln w="6350">
                  <a:solidFill>
                    <a:srgbClr val="10253F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NOW’S YOUR CHANCE TO </a:t>
            </a:r>
            <a:r>
              <a:rPr lang="en-US" sz="1800" b="1" i="1">
                <a:ln w="6350">
                  <a:solidFill>
                    <a:srgbClr val="10253F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PICK THE </a:t>
            </a:r>
            <a:r>
              <a:rPr lang="en-US" sz="1800" b="1" i="1" dirty="0">
                <a:ln w="6350">
                  <a:solidFill>
                    <a:srgbClr val="10253F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FINISHES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" t="3203" r="-598" b="22130"/>
          <a:stretch/>
        </p:blipFill>
        <p:spPr>
          <a:xfrm>
            <a:off x="6629400" y="7806144"/>
            <a:ext cx="1600200" cy="89611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29400" y="5994317"/>
            <a:ext cx="1600200" cy="120015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64DACBF-0AED-4187-AC3D-BC9C027D979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994317"/>
            <a:ext cx="1600200" cy="120015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B645971-69BA-4B8D-BF0C-01D044A7D69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7806144"/>
            <a:ext cx="1600200" cy="896112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401</TotalTime>
  <Words>168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7246 Raw Dew Drive Awendaw, SC 29429 | MLS# 21033170 | $525,000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75</cp:revision>
  <dcterms:created xsi:type="dcterms:W3CDTF">2006-08-16T00:00:00Z</dcterms:created>
  <dcterms:modified xsi:type="dcterms:W3CDTF">2021-12-30T19:41:21Z</dcterms:modified>
</cp:coreProperties>
</file>