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BFDE"/>
    <a:srgbClr val="B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94" y="16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65"/>
          <a:stretch/>
        </p:blipFill>
        <p:spPr>
          <a:xfrm>
            <a:off x="0" y="9525"/>
            <a:ext cx="7772399" cy="51784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" y="4076701"/>
            <a:ext cx="7772400" cy="1333499"/>
          </a:xfrm>
          <a:gradFill flip="none" rotWithShape="1">
            <a:gsLst>
              <a:gs pos="59000">
                <a:srgbClr val="F2F5FB"/>
              </a:gs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16200000" scaled="1"/>
            <a:tileRect/>
          </a:gradFill>
        </p:spPr>
        <p:txBody>
          <a:bodyPr anchor="ctr">
            <a:normAutofit/>
          </a:bodyPr>
          <a:lstStyle/>
          <a:p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7260 Catena Ln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/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</a:b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Myrtle Beach, SC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29572 ~ MLS# 1402806 ~ Asking $124,900</a:t>
            </a:r>
            <a:endParaRPr lang="en-US" sz="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rint MT Shadow" pitchFamily="8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9365137"/>
            <a:ext cx="7772400" cy="693263"/>
          </a:xfrm>
          <a:prstGeom prst="rect">
            <a:avLst/>
          </a:prstGeom>
          <a:noFill/>
        </p:spPr>
        <p:txBody>
          <a:bodyPr vert="horz" lIns="101882" tIns="50941" rIns="101882" bIns="50941" rtlCol="0" anchor="ctr">
            <a:normAutofit fontScale="97500"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	</a:t>
            </a:r>
            <a:endParaRPr lang="en-US" sz="16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55281" y="115668"/>
            <a:ext cx="2840319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Grand Dunes</a:t>
            </a:r>
          </a:p>
          <a:p>
            <a:r>
              <a:rPr lang="en-US" sz="1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Corner </a:t>
            </a:r>
            <a:r>
              <a:rPr lang="en-US" sz="1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Lot</a:t>
            </a:r>
            <a:endParaRPr lang="en-US" sz="1600" b="1" i="1" dirty="0">
              <a:solidFill>
                <a:srgbClr val="FF0000"/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  <p:pic>
        <p:nvPicPr>
          <p:cNvPr id="102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527885"/>
            <a:ext cx="704850" cy="4290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B84E06F9-244E-42EE-BF6B-C342B46D04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2149" y="9527885"/>
            <a:ext cx="704850" cy="4290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690591"/>
              </p:ext>
            </p:extLst>
          </p:nvPr>
        </p:nvGraphicFramePr>
        <p:xfrm>
          <a:off x="1143680" y="9393638"/>
          <a:ext cx="5486400" cy="64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3200400"/>
                <a:gridCol w="1143000"/>
              </a:tblGrid>
              <a:tr h="322895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M.A. Peedin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builderpeedin@wmconnect.com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843-385-3931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2895">
                <a:tc gridSpan="3"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1" dirty="0" smtClean="0"/>
                        <a:t>Wilkinson &amp; Associates ERA Powered </a:t>
                      </a:r>
                      <a:r>
                        <a:rPr lang="en-US" sz="1100" b="0" i="1" dirty="0" smtClean="0"/>
                        <a:t>, 9652 North Kings Highway, Myrtle Beach, SC, 29572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8020050" y="990600"/>
            <a:ext cx="70485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001000" y="1264682"/>
            <a:ext cx="1059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itchFamily="82" charset="0"/>
              </a:rPr>
              <a:t>$599,900</a:t>
            </a:r>
            <a:endParaRPr lang="en-US" sz="18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10" y="5187930"/>
            <a:ext cx="7754140" cy="1384832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Imprint MT Shadow" panose="04020605060303030202" pitchFamily="82" charset="0"/>
              </a:rPr>
              <a:t>Beautiful corner lot at the intersection of Seville and Catena. </a:t>
            </a:r>
            <a:r>
              <a:rPr lang="en-US" sz="1600" dirty="0" smtClean="0">
                <a:latin typeface="Imprint MT Shadow" panose="04020605060303030202" pitchFamily="82" charset="0"/>
              </a:rPr>
              <a:t/>
            </a:r>
            <a:br>
              <a:rPr lang="en-US" sz="1600" dirty="0" smtClean="0">
                <a:latin typeface="Imprint MT Shadow" panose="04020605060303030202" pitchFamily="82" charset="0"/>
              </a:rPr>
            </a:br>
            <a:r>
              <a:rPr lang="en-US" sz="1600" dirty="0" smtClean="0">
                <a:latin typeface="Imprint MT Shadow" panose="04020605060303030202" pitchFamily="82" charset="0"/>
              </a:rPr>
              <a:t>The </a:t>
            </a:r>
            <a:r>
              <a:rPr lang="en-US" sz="1600" dirty="0">
                <a:latin typeface="Imprint MT Shadow" panose="04020605060303030202" pitchFamily="82" charset="0"/>
              </a:rPr>
              <a:t>only available </a:t>
            </a:r>
            <a:r>
              <a:rPr lang="en-US" sz="1600" dirty="0" err="1">
                <a:latin typeface="Imprint MT Shadow" panose="04020605060303030202" pitchFamily="82" charset="0"/>
              </a:rPr>
              <a:t>homesite</a:t>
            </a:r>
            <a:r>
              <a:rPr lang="en-US" sz="1600" dirty="0">
                <a:latin typeface="Imprint MT Shadow" panose="04020605060303030202" pitchFamily="82" charset="0"/>
              </a:rPr>
              <a:t> in the beautiful gated community of Grande Dunes Seville. Choose your own builder with no time frame to build. </a:t>
            </a:r>
            <a:r>
              <a:rPr lang="en-US" sz="1600" dirty="0" smtClean="0">
                <a:latin typeface="Imprint MT Shadow" panose="04020605060303030202" pitchFamily="82" charset="0"/>
              </a:rPr>
              <a:t/>
            </a:r>
            <a:br>
              <a:rPr lang="en-US" sz="1600" dirty="0" smtClean="0">
                <a:latin typeface="Imprint MT Shadow" panose="04020605060303030202" pitchFamily="82" charset="0"/>
              </a:rPr>
            </a:br>
            <a:r>
              <a:rPr lang="en-US" sz="1600" dirty="0" smtClean="0">
                <a:latin typeface="Imprint MT Shadow" panose="04020605060303030202" pitchFamily="82" charset="0"/>
              </a:rPr>
              <a:t>Ownership </a:t>
            </a:r>
            <a:r>
              <a:rPr lang="en-US" sz="1600" dirty="0">
                <a:latin typeface="Imprint MT Shadow" panose="04020605060303030202" pitchFamily="82" charset="0"/>
              </a:rPr>
              <a:t>includes membership to the exclusive Grande Dunes Ocean Club.</a:t>
            </a:r>
            <a:endParaRPr lang="en-US" sz="1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07" y="6572760"/>
            <a:ext cx="3556293" cy="26672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2760"/>
            <a:ext cx="3556294" cy="26672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2408070" y="3790950"/>
            <a:ext cx="29562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gsong Std R" pitchFamily="18" charset="-128"/>
                <a:ea typeface="Adobe Fangsong Std R" pitchFamily="18" charset="-128"/>
              </a:rPr>
              <a:t>Reduced $5,000</a:t>
            </a:r>
            <a:endParaRPr lang="en-US" sz="3600" b="1" i="1" dirty="0">
              <a:solidFill>
                <a:srgbClr val="FFFF00"/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295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45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7260 Catena Ln Myrtle Beach, SC 29572 ~ MLS# 1402806 ~ Asking $124,900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32</cp:revision>
  <dcterms:created xsi:type="dcterms:W3CDTF">2006-08-16T00:00:00Z</dcterms:created>
  <dcterms:modified xsi:type="dcterms:W3CDTF">2014-06-06T20:21:08Z</dcterms:modified>
</cp:coreProperties>
</file>