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775" y="2025134"/>
            <a:ext cx="4193690" cy="2394466"/>
          </a:xfrm>
        </p:spPr>
        <p:txBody>
          <a:bodyPr anchor="b"/>
          <a:lstStyle/>
          <a:p>
            <a:r>
              <a:rPr lang="en-US" sz="1600" dirty="0" smtClean="0"/>
              <a:t>Updated Throughout! Newly </a:t>
            </a:r>
            <a:r>
              <a:rPr lang="en-US" sz="1600" dirty="0"/>
              <a:t>remodeled 4BR home with a private Master Suite on the opposite side of the home! Brand new roof, stainless appliances, totally updated kitchen and bathrooms, new laminate hardwood floors, new carpet, freshly painted, and a large back yard as well! Great location to all of West Ashley, Main Road, and 526.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7772400" cy="1981200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726 Cartwright </a:t>
            </a:r>
            <a:r>
              <a:rPr lang="en-US" sz="3400" dirty="0" smtClean="0">
                <a:solidFill>
                  <a:schemeClr val="tx2">
                    <a:lumMod val="90000"/>
                  </a:schemeClr>
                </a:solidFill>
              </a:rPr>
              <a:t>Drive ~ </a:t>
            </a:r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Ponderosa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Seller Promo: 1% Agent Bonus (4% total) and</a:t>
            </a:r>
            <a:b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$2500 in Seller Paid CC to buyer with acceptable offer!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03" y="1707731"/>
            <a:ext cx="3843250" cy="25657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695790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92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5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79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16833" y="8639269"/>
            <a:ext cx="3338735" cy="1015663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en-US" sz="1200" i="1" dirty="0"/>
              <a:t>Greater Charleston Properties Team</a:t>
            </a:r>
          </a:p>
          <a:p>
            <a:pPr algn="ctr"/>
            <a:r>
              <a:rPr lang="fr-FR" sz="1400" dirty="0" smtClean="0"/>
              <a:t>Mobile </a:t>
            </a:r>
            <a:r>
              <a:rPr lang="fr-FR" sz="1400" dirty="0"/>
              <a:t>- (843) 864-8159</a:t>
            </a:r>
          </a:p>
          <a:p>
            <a:pPr algn="ctr"/>
            <a:r>
              <a:rPr lang="fr-FR" sz="1400" dirty="0" smtClean="0"/>
              <a:t>haynes.charlestonproperties@gmail.com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219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15026743	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420" y="9208157"/>
            <a:ext cx="503409" cy="46240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20109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$</a:t>
            </a:r>
            <a:r>
              <a:rPr lang="en-US" dirty="0" smtClean="0"/>
              <a:t>166,000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888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090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179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976" y="7161996"/>
            <a:ext cx="666444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Rectangle 9"/>
          <p:cNvSpPr/>
          <p:nvPr/>
        </p:nvSpPr>
        <p:spPr>
          <a:xfrm>
            <a:off x="1089805" y="1501914"/>
            <a:ext cx="22311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i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Just </a:t>
            </a:r>
            <a:r>
              <a:rPr lang="en-US" sz="2800" i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Reduced!</a:t>
            </a:r>
            <a:endParaRPr lang="en-US" sz="2800" i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179" y="8689900"/>
            <a:ext cx="1439893" cy="45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76</TotalTime>
  <Words>108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726 Cartwright Drive ~ Ponderosa Seller Promo: 1% Agent Bonus (4% total) and $2500 in Seller Paid CC to buyer with acceptable offer!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23</cp:revision>
  <dcterms:created xsi:type="dcterms:W3CDTF">2006-08-16T00:00:00Z</dcterms:created>
  <dcterms:modified xsi:type="dcterms:W3CDTF">2016-03-17T12:36:07Z</dcterms:modified>
</cp:coreProperties>
</file>