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-33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g"/><Relationship Id="rId1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775" y="2025134"/>
            <a:ext cx="4193690" cy="2394466"/>
          </a:xfrm>
        </p:spPr>
        <p:txBody>
          <a:bodyPr anchor="b"/>
          <a:lstStyle/>
          <a:p>
            <a:r>
              <a:rPr lang="en-US" sz="1500" dirty="0" smtClean="0"/>
              <a:t>Don't </a:t>
            </a:r>
            <a:r>
              <a:rPr lang="en-US" sz="1500" dirty="0"/>
              <a:t>miss this steal, just reduced in price! Great location to all of West Ashley, Johns Island via Main Road, and 526. Come check out this newly remodeled 4BR home with a private Master Suite! Brand new roof, nice stainless appliances, new front windows, updated kitchen and bathrooms, new laminate hardwood floors, new carpet, freshly painted, and a large back yard as well! </a:t>
            </a:r>
            <a:endParaRPr lang="en-US" sz="15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7772400" cy="1981200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726 Cartwright </a:t>
            </a:r>
            <a:r>
              <a:rPr lang="en-US" sz="3400" dirty="0" smtClean="0">
                <a:solidFill>
                  <a:schemeClr val="tx2">
                    <a:lumMod val="90000"/>
                  </a:schemeClr>
                </a:solidFill>
              </a:rPr>
              <a:t>Drive ~ </a:t>
            </a:r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Ponderosa</a:t>
            </a:r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BACK ON THE MARKET!</a:t>
            </a:r>
            <a:b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Buyer Financing Fell Through! ~ 4% Agent Commission</a:t>
            </a:r>
            <a:endParaRPr lang="en-US" sz="2300" dirty="0">
              <a:ln w="3200">
                <a:solidFill>
                  <a:schemeClr val="bg2">
                    <a:alpha val="25000"/>
                  </a:schemeClr>
                </a:solidFill>
                <a:prstDash val="solid"/>
                <a:round/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703" y="1707731"/>
            <a:ext cx="3843250" cy="25657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695790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692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85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479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7161996"/>
            <a:ext cx="1497419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" name="Rectangle 13"/>
          <p:cNvSpPr/>
          <p:nvPr/>
        </p:nvSpPr>
        <p:spPr>
          <a:xfrm>
            <a:off x="2216833" y="8639269"/>
            <a:ext cx="3338735" cy="1015663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en-US" sz="1200" i="1" dirty="0"/>
              <a:t>Greater Charleston Properties Team</a:t>
            </a:r>
          </a:p>
          <a:p>
            <a:pPr algn="ctr"/>
            <a:r>
              <a:rPr lang="fr-FR" sz="1400" dirty="0" smtClean="0"/>
              <a:t>Mobile </a:t>
            </a:r>
            <a:r>
              <a:rPr lang="fr-FR" sz="1400" dirty="0"/>
              <a:t>- (843) 864-8159</a:t>
            </a:r>
          </a:p>
          <a:p>
            <a:pPr algn="ctr"/>
            <a:r>
              <a:rPr lang="fr-FR" sz="1400" dirty="0" smtClean="0"/>
              <a:t>haynes.charlestonproperties@gmail.com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</a:t>
            </a:r>
            <a:r>
              <a:rPr lang="en-US" sz="1100" dirty="0" smtClean="0"/>
              <a:t>LLC | 35 </a:t>
            </a:r>
            <a:r>
              <a:rPr lang="en-US" sz="1100" dirty="0"/>
              <a:t>Broad </a:t>
            </a:r>
            <a:r>
              <a:rPr lang="en-US" sz="1100" dirty="0" smtClean="0"/>
              <a:t>Street | Charleston</a:t>
            </a:r>
            <a:r>
              <a:rPr lang="en-US" sz="1100" dirty="0"/>
              <a:t>, SC </a:t>
            </a:r>
            <a:r>
              <a:rPr lang="en-US" sz="1100" dirty="0" smtClean="0"/>
              <a:t>29401 | </a:t>
            </a:r>
            <a:r>
              <a:rPr lang="en-US" sz="1100" dirty="0" err="1" smtClean="0"/>
              <a:t>haynes.charlestonrealestate.properties</a:t>
            </a:r>
            <a:endParaRPr lang="en-US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1219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MLS# 15026743	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420" y="9208157"/>
            <a:ext cx="503409" cy="46240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20109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6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$</a:t>
            </a:r>
            <a:r>
              <a:rPr lang="en-US" dirty="0" smtClean="0"/>
              <a:t>163,500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888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090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179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976" y="7161996"/>
            <a:ext cx="666444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" name="Rectangle 9"/>
          <p:cNvSpPr/>
          <p:nvPr/>
        </p:nvSpPr>
        <p:spPr>
          <a:xfrm>
            <a:off x="278107" y="1501914"/>
            <a:ext cx="3854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REDUCED PRICE </a:t>
            </a:r>
            <a:r>
              <a:rPr lang="en-US" sz="2400" i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- $</a:t>
            </a:r>
            <a:r>
              <a:rPr lang="en-US" sz="2400" i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163,500</a:t>
            </a:r>
            <a:endParaRPr lang="en-US" sz="2400" i="1" dirty="0">
              <a:ln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179" y="8689900"/>
            <a:ext cx="1439893" cy="45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78</TotalTime>
  <Words>121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726 Cartwright Drive ~ Ponderosa BACK ON THE MARKET! Buyer Financing Fell Through! ~ 4% Agent Commission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 Price</cp:lastModifiedBy>
  <cp:revision>24</cp:revision>
  <dcterms:created xsi:type="dcterms:W3CDTF">2006-08-16T00:00:00Z</dcterms:created>
  <dcterms:modified xsi:type="dcterms:W3CDTF">2016-05-02T12:03:18Z</dcterms:modified>
</cp:coreProperties>
</file>