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794" y="1600200"/>
            <a:ext cx="3971206" cy="2780792"/>
          </a:xfrm>
        </p:spPr>
        <p:txBody>
          <a:bodyPr anchor="b"/>
          <a:lstStyle/>
          <a:p>
            <a:r>
              <a:rPr lang="en-US" sz="1600" dirty="0"/>
              <a:t>Newly remodeled 4BR home with a private Master Suite on the opposite side of the home! Brand new roof, stainless appliances, totally updated kitchen and bathrooms, new laminate hardwood floors, new carpet, freshly painted, and a large back yard as well! Great location to all of West Ashley, Main Road, and 526.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726 Cartwright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Ponderosa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Renovated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4BR/2BA home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with Master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On-Suite in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West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Ashley!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15026743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$179,900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88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90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976" y="7161996"/>
            <a:ext cx="666444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Rectangle 9"/>
          <p:cNvSpPr/>
          <p:nvPr/>
        </p:nvSpPr>
        <p:spPr>
          <a:xfrm>
            <a:off x="904015" y="1544133"/>
            <a:ext cx="2602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Updated Throughout!</a:t>
            </a:r>
            <a:endParaRPr lang="en-US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</TotalTime>
  <Words>101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726 Cartwright Drive ~ Ponderosa Renovated 4BR/2BA home with Master On-Suite in West Ashley!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16</cp:revision>
  <dcterms:created xsi:type="dcterms:W3CDTF">2006-08-16T00:00:00Z</dcterms:created>
  <dcterms:modified xsi:type="dcterms:W3CDTF">2015-11-04T20:26:15Z</dcterms:modified>
</cp:coreProperties>
</file>