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94660"/>
  </p:normalViewPr>
  <p:slideViewPr>
    <p:cSldViewPr>
      <p:cViewPr varScale="1">
        <p:scale>
          <a:sx n="47" d="100"/>
          <a:sy n="47" d="100"/>
        </p:scale>
        <p:origin x="2508" y="4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3/17/2021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3/17/2021</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1000" r="-3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504103" y="515571"/>
            <a:ext cx="7221395" cy="5416047"/>
          </a:xfrm>
          <a:prstGeom prst="rect">
            <a:avLst/>
          </a:prstGeom>
          <a:ln>
            <a:noFill/>
          </a:ln>
          <a:effectLst>
            <a:softEdge rad="112500"/>
          </a:effectLst>
        </p:spPr>
      </p:pic>
      <p:sp>
        <p:nvSpPr>
          <p:cNvPr id="2" name="Title 1"/>
          <p:cNvSpPr>
            <a:spLocks noGrp="1"/>
          </p:cNvSpPr>
          <p:nvPr>
            <p:ph type="ctrTitle"/>
          </p:nvPr>
        </p:nvSpPr>
        <p:spPr>
          <a:xfrm>
            <a:off x="0" y="4953000"/>
            <a:ext cx="8229600" cy="868378"/>
          </a:xfrm>
        </p:spPr>
        <p:txBody>
          <a:bodyPr anchor="ctr">
            <a:noAutofit/>
            <a:scene3d>
              <a:camera prst="orthographicFront"/>
              <a:lightRig rig="soft" dir="t">
                <a:rot lat="0" lon="0" rev="17220000"/>
              </a:lightRig>
            </a:scene3d>
            <a:sp3d prstMaterial="softEdge"/>
          </a:bodyPr>
          <a:lstStyle/>
          <a:p>
            <a:r>
              <a:rPr lang="en-US" sz="2400" cap="none" dirty="0">
                <a:ln w="3175" cmpd="sng">
                  <a:solidFill>
                    <a:schemeClr val="bg1"/>
                  </a:solidFill>
                  <a:prstDash val="solid"/>
                </a:ln>
                <a:solidFill>
                  <a:schemeClr val="tx1"/>
                </a:solidFill>
                <a:effectLst>
                  <a:outerShdw blurRad="38100" dist="38100" dir="2700000" algn="tl">
                    <a:srgbClr val="000000">
                      <a:alpha val="43137"/>
                    </a:srgbClr>
                  </a:outerShdw>
                </a:effectLst>
                <a:latin typeface="Century Gothic" panose="020B0502020202020204" pitchFamily="34" charset="0"/>
              </a:rPr>
              <a:t>7273 Commodore Road</a:t>
            </a:r>
            <a:br>
              <a:rPr lang="en-US" sz="2400" cap="none" dirty="0">
                <a:ln w="3175" cmpd="sng">
                  <a:solidFill>
                    <a:schemeClr val="bg1"/>
                  </a:solidFill>
                  <a:prstDash val="solid"/>
                </a:ln>
                <a:solidFill>
                  <a:schemeClr val="tx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solidFill>
                    <a:schemeClr val="bg1"/>
                  </a:solidFill>
                  <a:prstDash val="solid"/>
                </a:ln>
                <a:solidFill>
                  <a:schemeClr val="tx1"/>
                </a:solidFill>
                <a:effectLst>
                  <a:outerShdw blurRad="38100" dist="38100" dir="2700000" algn="tl">
                    <a:srgbClr val="000000">
                      <a:alpha val="43137"/>
                    </a:srgbClr>
                  </a:outerShdw>
                </a:effectLst>
                <a:latin typeface="Century Gothic" panose="020B0502020202020204" pitchFamily="34" charset="0"/>
              </a:rPr>
              <a:t>Parish Point | </a:t>
            </a:r>
            <a:r>
              <a:rPr lang="en-US" sz="1800" cap="none" dirty="0" err="1">
                <a:ln w="3175" cmpd="sng">
                  <a:solidFill>
                    <a:schemeClr val="bg1"/>
                  </a:solidFill>
                  <a:prstDash val="solid"/>
                </a:ln>
                <a:solidFill>
                  <a:schemeClr val="tx1"/>
                </a:solidFill>
                <a:effectLst>
                  <a:outerShdw blurRad="38100" dist="38100" dir="2700000" algn="tl">
                    <a:srgbClr val="000000">
                      <a:alpha val="43137"/>
                    </a:srgbClr>
                  </a:outerShdw>
                </a:effectLst>
                <a:latin typeface="Century Gothic" panose="020B0502020202020204" pitchFamily="34" charset="0"/>
              </a:rPr>
              <a:t>Meggett</a:t>
            </a:r>
            <a:r>
              <a:rPr lang="en-US" sz="1800" cap="none" dirty="0">
                <a:ln w="3175" cmpd="sng">
                  <a:solidFill>
                    <a:schemeClr val="bg1"/>
                  </a:solidFill>
                  <a:prstDash val="solid"/>
                </a:ln>
                <a:solidFill>
                  <a:schemeClr val="tx1"/>
                </a:solidFill>
                <a:effectLst>
                  <a:outerShdw blurRad="38100" dist="38100" dir="2700000" algn="tl">
                    <a:srgbClr val="000000">
                      <a:alpha val="43137"/>
                    </a:srgbClr>
                  </a:outerShdw>
                </a:effectLst>
                <a:latin typeface="Century Gothic" panose="020B0502020202020204" pitchFamily="34" charset="0"/>
              </a:rPr>
              <a:t>, SC 29449 | MLS# 20022045 | $179,900</a:t>
            </a:r>
          </a:p>
        </p:txBody>
      </p:sp>
      <p:sp>
        <p:nvSpPr>
          <p:cNvPr id="17" name="Rectangle 16"/>
          <p:cNvSpPr/>
          <p:nvPr/>
        </p:nvSpPr>
        <p:spPr>
          <a:xfrm>
            <a:off x="2546985" y="8859411"/>
            <a:ext cx="3137694" cy="1077218"/>
          </a:xfrm>
          <a:prstGeom prst="rect">
            <a:avLst/>
          </a:prstGeom>
        </p:spPr>
        <p:txBody>
          <a:bodyPr wrap="square">
            <a:spAutoFit/>
          </a:bodyPr>
          <a:lstStyle/>
          <a:p>
            <a:pPr algn="ctr"/>
            <a:r>
              <a:rPr lang="en-US" dirty="0">
                <a:latin typeface="Century Gothic" panose="020B0502020202020204" pitchFamily="34" charset="0"/>
              </a:rPr>
              <a:t>Rhett Brownlee</a:t>
            </a:r>
          </a:p>
          <a:p>
            <a:pPr algn="ctr"/>
            <a:endParaRPr lang="en-US" sz="1100" dirty="0">
              <a:latin typeface="Century Gothic" panose="020B0502020202020204" pitchFamily="34" charset="0"/>
            </a:endParaRPr>
          </a:p>
          <a:p>
            <a:pPr algn="ctr"/>
            <a:r>
              <a:rPr lang="en-US" sz="1100" dirty="0">
                <a:latin typeface="Century Gothic" panose="020B0502020202020204" pitchFamily="34" charset="0"/>
              </a:rPr>
              <a:t>(843-209-7755</a:t>
            </a:r>
          </a:p>
          <a:p>
            <a:pPr algn="ctr"/>
            <a:r>
              <a:rPr lang="en-US" sz="1100" dirty="0">
                <a:latin typeface="Century Gothic" panose="020B0502020202020204" pitchFamily="34" charset="0"/>
              </a:rPr>
              <a:t>rhett@rhettbrownlee.com</a:t>
            </a:r>
          </a:p>
          <a:p>
            <a:pPr algn="ctr"/>
            <a:r>
              <a:rPr lang="en-US" sz="1100">
                <a:latin typeface="Century Gothic" panose="020B0502020202020204" pitchFamily="34" charset="0"/>
              </a:rPr>
              <a:t>www</a:t>
            </a:r>
            <a:r>
              <a:rPr lang="en-US" sz="1100" dirty="0">
                <a:latin typeface="Century Gothic" panose="020B0502020202020204" pitchFamily="34" charset="0"/>
              </a:rPr>
              <a:t>.RhettBrownlee.com</a:t>
            </a:r>
          </a:p>
        </p:txBody>
      </p:sp>
      <p:grpSp>
        <p:nvGrpSpPr>
          <p:cNvPr id="23" name="Group 22"/>
          <p:cNvGrpSpPr/>
          <p:nvPr/>
        </p:nvGrpSpPr>
        <p:grpSpPr>
          <a:xfrm>
            <a:off x="317637" y="8992487"/>
            <a:ext cx="1139811" cy="838148"/>
            <a:chOff x="161012" y="9023105"/>
            <a:chExt cx="1139811" cy="838148"/>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a:stretch/>
          </p:blipFill>
          <p:spPr>
            <a:xfrm>
              <a:off x="398408" y="9023105"/>
              <a:ext cx="665018" cy="403041"/>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latin typeface="Century Gothic" panose="020B0502020202020204" pitchFamily="34" charset="0"/>
                </a:rPr>
                <a:t>Edwards &amp; Assoc</a:t>
              </a:r>
            </a:p>
            <a:p>
              <a:pPr algn="ctr"/>
              <a:r>
                <a:rPr lang="en-US" sz="600" dirty="0">
                  <a:latin typeface="Century Gothic" panose="020B0502020202020204" pitchFamily="34" charset="0"/>
                </a:rPr>
                <a:t>6251 Hwy 162 Ste C</a:t>
              </a:r>
            </a:p>
            <a:p>
              <a:pPr algn="ctr"/>
              <a:r>
                <a:rPr lang="en-US" sz="600" dirty="0">
                  <a:latin typeface="Century Gothic" panose="020B0502020202020204" pitchFamily="34" charset="0"/>
                </a:rPr>
                <a:t>Hollywood, SC 29449</a:t>
              </a:r>
            </a:p>
          </p:txBody>
        </p:sp>
      </p:grpSp>
      <p:sp>
        <p:nvSpPr>
          <p:cNvPr id="21" name="Rectangle 20"/>
          <p:cNvSpPr/>
          <p:nvPr/>
        </p:nvSpPr>
        <p:spPr>
          <a:xfrm>
            <a:off x="8763000" y="2179016"/>
            <a:ext cx="1818703" cy="2677656"/>
          </a:xfrm>
          <a:prstGeom prst="rect">
            <a:avLst/>
          </a:prstGeom>
          <a:noFill/>
          <a:effectLst/>
        </p:spPr>
        <p:txBody>
          <a:bodyPr wrap="square">
            <a:spAutoFit/>
          </a:bodyPr>
          <a:lstStyle/>
          <a:p>
            <a:pPr algn="ctr"/>
            <a:r>
              <a:rPr lang="en-US" sz="2800" b="1" i="1" dirty="0">
                <a:ln w="3175">
                  <a:solidFill>
                    <a:srgbClr val="FFC000"/>
                  </a:solidFill>
                </a:ln>
                <a:solidFill>
                  <a:srgbClr val="FFFF00"/>
                </a:solidFill>
                <a:effectLst>
                  <a:outerShdw blurRad="38100" dist="38100" dir="2700000" algn="tl">
                    <a:srgbClr val="000000">
                      <a:alpha val="43137"/>
                    </a:srgbClr>
                  </a:outerShdw>
                </a:effectLst>
                <a:latin typeface="Trajan Pro" pitchFamily="18" charset="0"/>
              </a:rPr>
              <a:t>SCHEDULE YOUR SHOWING TODAY!</a:t>
            </a:r>
          </a:p>
        </p:txBody>
      </p:sp>
      <p:sp>
        <p:nvSpPr>
          <p:cNvPr id="5" name="Rectangle 4"/>
          <p:cNvSpPr/>
          <p:nvPr/>
        </p:nvSpPr>
        <p:spPr>
          <a:xfrm>
            <a:off x="990601" y="0"/>
            <a:ext cx="6248399" cy="584775"/>
          </a:xfrm>
          <a:prstGeom prst="rect">
            <a:avLst/>
          </a:prstGeom>
        </p:spPr>
        <p:txBody>
          <a:bodyPr wrap="square">
            <a:spAutoFit/>
          </a:bodyPr>
          <a:lstStyle/>
          <a:p>
            <a:pPr algn="ctr"/>
            <a:r>
              <a:rPr lang="en-US" sz="3200" b="1" i="1" dirty="0">
                <a:ln w="3175">
                  <a:solidFill>
                    <a:schemeClr val="bg1"/>
                  </a:solidFill>
                </a:ln>
                <a:effectLst>
                  <a:outerShdw blurRad="38100" dist="38100" dir="2700000" algn="tl">
                    <a:srgbClr val="000000">
                      <a:alpha val="43137"/>
                    </a:srgbClr>
                  </a:outerShdw>
                </a:effectLst>
                <a:latin typeface="Century Gothic" panose="020B0502020202020204" pitchFamily="34" charset="0"/>
              </a:rPr>
              <a:t>Tidal Creek Lot Ready to Build</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t="15699" b="15699"/>
          <a:stretch/>
        </p:blipFill>
        <p:spPr>
          <a:xfrm>
            <a:off x="6787053" y="8859411"/>
            <a:ext cx="1066800" cy="978408"/>
          </a:xfrm>
          <a:prstGeom prst="rect">
            <a:avLst/>
          </a:prstGeom>
        </p:spPr>
      </p:pic>
      <p:grpSp>
        <p:nvGrpSpPr>
          <p:cNvPr id="6" name="Group 5">
            <a:extLst>
              <a:ext uri="{FF2B5EF4-FFF2-40B4-BE49-F238E27FC236}">
                <a16:creationId xmlns:a16="http://schemas.microsoft.com/office/drawing/2014/main" id="{9232573F-CDC8-4134-B494-0FF06D950AE1}"/>
              </a:ext>
            </a:extLst>
          </p:cNvPr>
          <p:cNvGrpSpPr/>
          <p:nvPr/>
        </p:nvGrpSpPr>
        <p:grpSpPr>
          <a:xfrm>
            <a:off x="306192" y="6202238"/>
            <a:ext cx="7617216" cy="914400"/>
            <a:chOff x="419518" y="6202238"/>
            <a:chExt cx="7617216" cy="914400"/>
          </a:xfrm>
        </p:grpSpPr>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218030" y="6202238"/>
              <a:ext cx="1219200"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19518" y="6202238"/>
              <a:ext cx="1219200" cy="914400"/>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618526" y="6202238"/>
              <a:ext cx="1219200" cy="914400"/>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019022" y="6202238"/>
              <a:ext cx="1219200" cy="914400"/>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8655F83D-A36D-4128-BF05-2A4E47B52BC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817534" y="6202238"/>
              <a:ext cx="1219200" cy="914400"/>
            </a:xfrm>
            <a:prstGeom prst="rect">
              <a:avLst/>
            </a:prstGeom>
            <a:ln>
              <a:noFill/>
            </a:ln>
            <a:effectLst>
              <a:outerShdw blurRad="292100" dist="139700" dir="2700000" algn="tl" rotWithShape="0">
                <a:srgbClr val="333333">
                  <a:alpha val="65000"/>
                </a:srgbClr>
              </a:outerShdw>
            </a:effectLst>
          </p:spPr>
        </p:pic>
      </p:grpSp>
      <p:sp>
        <p:nvSpPr>
          <p:cNvPr id="3" name="Subtitle 2"/>
          <p:cNvSpPr>
            <a:spLocks noGrp="1"/>
          </p:cNvSpPr>
          <p:nvPr>
            <p:ph type="subTitle" idx="1"/>
          </p:nvPr>
        </p:nvSpPr>
        <p:spPr>
          <a:xfrm>
            <a:off x="0" y="7116638"/>
            <a:ext cx="8229601" cy="1559821"/>
          </a:xfrm>
        </p:spPr>
        <p:txBody>
          <a:bodyPr anchor="ctr">
            <a:noAutofit/>
          </a:bodyPr>
          <a:lstStyle/>
          <a:p>
            <a:r>
              <a:rPr lang="en-US" sz="1400" dirty="0">
                <a:effectLst>
                  <a:outerShdw blurRad="38100" dist="38100" dir="2700000" algn="tl">
                    <a:srgbClr val="000000">
                      <a:alpha val="43137"/>
                    </a:srgbClr>
                  </a:outerShdw>
                </a:effectLst>
                <a:latin typeface="Century Gothic" panose="020B0502020202020204" pitchFamily="34" charset="0"/>
              </a:rPr>
              <a:t>Amazing .8 acre waterfront lot with </a:t>
            </a:r>
            <a:r>
              <a:rPr lang="en-US" sz="1400" dirty="0" err="1">
                <a:effectLst>
                  <a:outerShdw blurRad="38100" dist="38100" dir="2700000" algn="tl">
                    <a:srgbClr val="000000">
                      <a:alpha val="43137"/>
                    </a:srgbClr>
                  </a:outerShdw>
                </a:effectLst>
                <a:latin typeface="Century Gothic" panose="020B0502020202020204" pitchFamily="34" charset="0"/>
              </a:rPr>
              <a:t>approx</a:t>
            </a:r>
            <a:r>
              <a:rPr lang="en-US" sz="1400" dirty="0">
                <a:effectLst>
                  <a:outerShdw blurRad="38100" dist="38100" dir="2700000" algn="tl">
                    <a:srgbClr val="000000">
                      <a:alpha val="43137"/>
                    </a:srgbClr>
                  </a:outerShdw>
                </a:effectLst>
                <a:latin typeface="Century Gothic" panose="020B0502020202020204" pitchFamily="34" charset="0"/>
              </a:rPr>
              <a:t> 190ft overlooking Swinton Creek that's connects to the Lower </a:t>
            </a:r>
            <a:r>
              <a:rPr lang="en-US" sz="1400" dirty="0" err="1">
                <a:effectLst>
                  <a:outerShdw blurRad="38100" dist="38100" dir="2700000" algn="tl">
                    <a:srgbClr val="000000">
                      <a:alpha val="43137"/>
                    </a:srgbClr>
                  </a:outerShdw>
                </a:effectLst>
                <a:latin typeface="Century Gothic" panose="020B0502020202020204" pitchFamily="34" charset="0"/>
              </a:rPr>
              <a:t>Toogoodoo</a:t>
            </a:r>
            <a:r>
              <a:rPr lang="en-US" sz="1400" dirty="0">
                <a:effectLst>
                  <a:outerShdw blurRad="38100" dist="38100" dir="2700000" algn="tl">
                    <a:srgbClr val="000000">
                      <a:alpha val="43137"/>
                    </a:srgbClr>
                  </a:outerShdw>
                </a:effectLst>
                <a:latin typeface="Century Gothic" panose="020B0502020202020204" pitchFamily="34" charset="0"/>
              </a:rPr>
              <a:t>. </a:t>
            </a:r>
            <a:r>
              <a:rPr lang="en-US" sz="1400" dirty="0" err="1">
                <a:effectLst>
                  <a:outerShdw blurRad="38100" dist="38100" dir="2700000" algn="tl">
                    <a:srgbClr val="000000">
                      <a:alpha val="43137"/>
                    </a:srgbClr>
                  </a:outerShdw>
                </a:effectLst>
                <a:latin typeface="Century Gothic" panose="020B0502020202020204" pitchFamily="34" charset="0"/>
              </a:rPr>
              <a:t>Parishville</a:t>
            </a:r>
            <a:r>
              <a:rPr lang="en-US" sz="1400" dirty="0">
                <a:effectLst>
                  <a:outerShdw blurRad="38100" dist="38100" dir="2700000" algn="tl">
                    <a:srgbClr val="000000">
                      <a:alpha val="43137"/>
                    </a:srgbClr>
                  </a:outerShdw>
                </a:effectLst>
                <a:latin typeface="Century Gothic" panose="020B0502020202020204" pitchFamily="34" charset="0"/>
              </a:rPr>
              <a:t> Public Boat Landing right down the road within walking distance! Cleared and ready to build! Septic Permit in Hand! High Land! Lots of hardwoods and live oaks! Mid tide or better you can access the creek right from the bluff/bank! Underground power box on front right corner! Great area only 20 minutes to Edisto Beach and within 45 minutes to the Historic City of Charleston! Unrestricted Area! NO HOA!!! Owner bought a Farm out of state and has relocated. Liquidating SC property! THIS WILL NOT LAST!!</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958</TotalTime>
  <Words>176</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Lucida Sans</vt:lpstr>
      <vt:lpstr>Trajan Pro</vt:lpstr>
      <vt:lpstr>Wingdings</vt:lpstr>
      <vt:lpstr>Wingdings 2</vt:lpstr>
      <vt:lpstr>Wingdings 3</vt:lpstr>
      <vt:lpstr>Apex</vt:lpstr>
      <vt:lpstr>7273 Commodore Road Parish Point | Meggett, SC 29449 | MLS# 20022045 | $179,900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37</cp:revision>
  <dcterms:created xsi:type="dcterms:W3CDTF">2006-08-16T00:00:00Z</dcterms:created>
  <dcterms:modified xsi:type="dcterms:W3CDTF">2021-03-18T11:52:00Z</dcterms:modified>
</cp:coreProperties>
</file>