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936" y="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>
          <a:xfrm>
            <a:off x="0" y="603504"/>
            <a:ext cx="7772400" cy="39837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7696200"/>
            <a:ext cx="7772400" cy="236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21336"/>
            <a:ext cx="7772400" cy="630936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7240"/>
            <a:ext cx="7772400" cy="3048232"/>
          </a:xfrm>
        </p:spPr>
        <p:txBody>
          <a:bodyPr anchor="ctr">
            <a:normAutofit/>
          </a:bodyPr>
          <a:lstStyle/>
          <a:p>
            <a:r>
              <a:rPr lang="en-US" sz="1600" dirty="0" smtClean="0"/>
              <a:t>A </a:t>
            </a:r>
            <a:r>
              <a:rPr lang="en-US" sz="1600" dirty="0"/>
              <a:t>rare find to have a meticulously maintained home upgraded with all the right stuff! New, energy efficient windows, updated kitchen and appliances and a home warranty in place that is transferable. These homeowners have not let things slide as they have kept the home and yard in great shape. Many pictures and a tour accompany this listing so let the images speak for themselves. A 2,335 Square Foot Home that enters with a dining room on the right and a den to the left with a step down giving this home great separation where appropriate, but an open kitchen leading to a stepped down enclosed porch/room not included in our square footage. The backyard is newly fenced and squared off for the perfect backyard event or ready for you to consider installing a pool. Smooth Ceilings!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7543800"/>
            <a:ext cx="2987040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65" y="-21336"/>
            <a:ext cx="1969008" cy="44500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30" y="7696200"/>
            <a:ext cx="393467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" y="7815471"/>
            <a:ext cx="355994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Address:	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727 </a:t>
            </a:r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Bradburn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Drive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Subdivision: 	Point Pleasant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City:	Mount Pleasant, SC 29464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Listing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#: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	15012676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Listing Price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: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	$515,000</a:t>
            </a:r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Area: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	42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- Mt Pleasant S of IOP Connector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Bedrooms: 	4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Baths - Total: 	2.5</a:t>
            </a:r>
          </a:p>
          <a:p>
            <a:pPr fontAlgn="base"/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Apx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. </a:t>
            </a:r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SqFt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: 	2,335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Year Built: 	1981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Acreage: 	0.25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Tax Map #: 	559-03-00-071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635472"/>
            <a:ext cx="7772400" cy="60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1336"/>
            <a:ext cx="5102102" cy="630936"/>
          </a:xfrm>
        </p:spPr>
        <p:txBody>
          <a:bodyPr anchor="ctr"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 RARE FIND IN POINT PLEASANT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095" y="743206"/>
            <a:ext cx="7526211" cy="3704333"/>
            <a:chOff x="139657" y="738631"/>
            <a:chExt cx="7526211" cy="37043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57" y="738631"/>
              <a:ext cx="1752599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57" y="2007615"/>
              <a:ext cx="1752599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57" y="3276600"/>
              <a:ext cx="1752599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9" y="738631"/>
              <a:ext cx="1752599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9" y="2007616"/>
              <a:ext cx="1752599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9" y="3276600"/>
              <a:ext cx="1752599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041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 RARE FIND IN POINT PLEASANT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Turnkey Investment Property 100% Occupied</dc:title>
  <dc:creator>CVH360</dc:creator>
  <cp:lastModifiedBy>atp1313@gmail.com</cp:lastModifiedBy>
  <cp:revision>14</cp:revision>
  <dcterms:created xsi:type="dcterms:W3CDTF">2006-08-16T00:00:00Z</dcterms:created>
  <dcterms:modified xsi:type="dcterms:W3CDTF">2015-05-14T12:59:24Z</dcterms:modified>
</cp:coreProperties>
</file>