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563302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One of the last few beautiful lots with marsh views in the rear &amp; pond views from the front left in the prestigious Olde Park subdivision. Property Owners of Olde Park are welcome to become a member of the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I'on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Club for amenities (subject to fees).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Olde Park Vacant Lot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2293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1" y="6239941"/>
            <a:ext cx="1215477" cy="91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7" y="818974"/>
            <a:ext cx="5049566" cy="3787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90" y="6239990"/>
            <a:ext cx="1215346" cy="91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60" y="6240185"/>
            <a:ext cx="1214828" cy="91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81" y="6239964"/>
            <a:ext cx="1215416" cy="91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59" y="6240014"/>
            <a:ext cx="1215282" cy="91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0" y="4884558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727 Olde Central Way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Olde Park ~ Mount Pleasant, SC 29464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MLS# 18028512 ~ $750,000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104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10</cp:revision>
  <dcterms:created xsi:type="dcterms:W3CDTF">2017-07-11T13:56:54Z</dcterms:created>
  <dcterms:modified xsi:type="dcterms:W3CDTF">2018-11-14T20:43:25Z</dcterms:modified>
</cp:coreProperties>
</file>