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71709" cy="762000"/>
          </a:xfrm>
        </p:spPr>
        <p:txBody>
          <a:bodyPr anchor="t"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Beautifully renovated home in well-established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Longbranch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82" y="4495800"/>
            <a:ext cx="9130145" cy="1226282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This move-in ready home has every upgrade imaginable from custom porch swing seating, stainless appliances, granite counter tops, crown molding, to the Brazilian Cherry kitchen island. 727 Swan has a true open floor plan that has to be seen to be appreciated. The 3 bed 2 bath layout provides versatile living with </a:t>
            </a:r>
            <a:r>
              <a:rPr lang="en-US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ensuite</a:t>
            </a:r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 master bath, walk-in closets, Jack and Jill bath, and separate pantry &amp; laundry rooms. The sunken bonus room is situated perfectly to be used as a game room, hobby area, or man cave. Enjoy low country living on this massive lot with mature oaks, new landscaping, screened-in porch, and deck. The property is private and completely fenced in, making it perfect for pets and family get-togethers. New roof and HVAC too!!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66" y="5765456"/>
            <a:ext cx="1077976" cy="1092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4" y="647700"/>
            <a:ext cx="1930400" cy="144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454" y="647700"/>
            <a:ext cx="1930400" cy="144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454" y="2362200"/>
            <a:ext cx="1930400" cy="144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27709" y="3832591"/>
            <a:ext cx="9171709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Garamond" panose="02020404030301010803" pitchFamily="18" charset="0"/>
              </a:rPr>
              <a:t>727 Swan Avenue</a:t>
            </a:r>
            <a:endParaRPr lang="en-US" sz="3600" b="1" dirty="0" smtClean="0">
              <a:latin typeface="Garamond" panose="02020404030301010803" pitchFamily="18" charset="0"/>
            </a:endParaRPr>
          </a:p>
          <a:p>
            <a:r>
              <a:rPr lang="en-US" sz="3100" dirty="0">
                <a:latin typeface="Garamond" panose="02020404030301010803" pitchFamily="18" charset="0"/>
              </a:rPr>
              <a:t>Charleston, SC 29414 ~ MLS# 15019008 ~ $240,000</a:t>
            </a:r>
          </a:p>
        </p:txBody>
      </p:sp>
      <p:pic>
        <p:nvPicPr>
          <p:cNvPr id="1026" name="Picture 2" descr="Agent Ph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5702616"/>
            <a:ext cx="965200" cy="10968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3855" y="5911619"/>
            <a:ext cx="406072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Peter </a:t>
            </a:r>
            <a:r>
              <a:rPr lang="en-US" b="1" dirty="0" smtClean="0">
                <a:latin typeface="Garamond" panose="02020404030301010803" pitchFamily="18" charset="0"/>
              </a:rPr>
              <a:t>Stanley</a:t>
            </a:r>
            <a:endParaRPr lang="en-US" b="1" dirty="0">
              <a:latin typeface="Garamond" panose="02020404030301010803" pitchFamily="18" charset="0"/>
            </a:endParaRP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M </a:t>
            </a:r>
            <a:r>
              <a:rPr lang="en-US" sz="1400" dirty="0" smtClean="0">
                <a:latin typeface="Garamond" panose="02020404030301010803" pitchFamily="18" charset="0"/>
              </a:rPr>
              <a:t>843-300-8251 | O 843-885-6199</a:t>
            </a:r>
          </a:p>
          <a:p>
            <a:pPr algn="ctr"/>
            <a:r>
              <a:rPr lang="en-US" sz="1400" dirty="0" smtClean="0">
                <a:latin typeface="Garamond" panose="02020404030301010803" pitchFamily="18" charset="0"/>
              </a:rPr>
              <a:t>petermstanleyjr@gmail.com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4841" y="5942396"/>
            <a:ext cx="40399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Colony &amp; Craft LLC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76-A Spring St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Charleston, SC 29403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162" y="647700"/>
            <a:ext cx="4215384" cy="31615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870" y="2359289"/>
            <a:ext cx="1929384" cy="1447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66109" y="644857"/>
            <a:ext cx="4227438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25400" dir="2700000" algn="tl">
                    <a:srgbClr val="000000">
                      <a:alpha val="83000"/>
                    </a:srgbClr>
                  </a:outerShdw>
                </a:effectLst>
                <a:latin typeface="Garamond" panose="02020404030301010803" pitchFamily="18" charset="0"/>
              </a:rPr>
              <a:t>Open House Saturday</a:t>
            </a:r>
          </a:p>
          <a:p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25400" dir="2700000" algn="tl">
                    <a:srgbClr val="000000">
                      <a:alpha val="83000"/>
                    </a:srgbClr>
                  </a:outerShdw>
                </a:effectLst>
                <a:latin typeface="Garamond" panose="02020404030301010803" pitchFamily="18" charset="0"/>
              </a:rPr>
              <a:t>11-3</a:t>
            </a:r>
            <a:endParaRPr lang="en-US" sz="2800" i="1" dirty="0">
              <a:solidFill>
                <a:srgbClr val="FFFF00"/>
              </a:solidFill>
              <a:effectLst>
                <a:outerShdw blurRad="38100" dist="25400" dir="2700000" algn="tl">
                  <a:srgbClr val="000000">
                    <a:alpha val="83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187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Garamond</vt:lpstr>
      <vt:lpstr>Office Theme</vt:lpstr>
      <vt:lpstr>Beautifully renovated home in well-established Longbranch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Affordable Family Home in James Island!</dc:title>
  <dc:creator>CVH360</dc:creator>
  <cp:lastModifiedBy>A. Thomas</cp:lastModifiedBy>
  <cp:revision>7</cp:revision>
  <dcterms:created xsi:type="dcterms:W3CDTF">2006-08-16T00:00:00Z</dcterms:created>
  <dcterms:modified xsi:type="dcterms:W3CDTF">2015-07-23T19:06:08Z</dcterms:modified>
</cp:coreProperties>
</file>