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8B40"/>
    <a:srgbClr val="479D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11/17/2015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4" y="-19878"/>
            <a:ext cx="7772400" cy="759782"/>
          </a:xfrm>
          <a:gradFill flip="none" rotWithShape="1">
            <a:gsLst>
              <a:gs pos="0">
                <a:srgbClr val="479D2F">
                  <a:alpha val="0"/>
                </a:srgbClr>
              </a:gs>
              <a:gs pos="100000">
                <a:schemeClr val="accent1">
                  <a:tint val="23500"/>
                  <a:satMod val="160000"/>
                </a:schemeClr>
              </a:gs>
            </a:gsLst>
            <a:lin ang="16200000" scaled="1"/>
            <a:tileRect/>
          </a:gradFill>
        </p:spPr>
        <p:txBody>
          <a:bodyPr anchor="ctr">
            <a:noAutofit/>
          </a:bodyPr>
          <a:lstStyle/>
          <a:p>
            <a:r>
              <a:rPr lang="en-US" sz="3000"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Total </a:t>
            </a:r>
            <a:r>
              <a:rPr lang="en-US" sz="3000" dirty="0" smtClean="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Renovation </a:t>
            </a:r>
            <a:r>
              <a:rPr lang="en-US" sz="3000"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in Clearview on James Island</a:t>
            </a:r>
            <a:endParaRPr lang="en-US" sz="3000" i="1"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endParaRPr>
          </a:p>
        </p:txBody>
      </p:sp>
      <p:grpSp>
        <p:nvGrpSpPr>
          <p:cNvPr id="24" name="Group 23"/>
          <p:cNvGrpSpPr/>
          <p:nvPr/>
        </p:nvGrpSpPr>
        <p:grpSpPr>
          <a:xfrm>
            <a:off x="261993" y="811196"/>
            <a:ext cx="7260709" cy="2292598"/>
            <a:chOff x="256847" y="957984"/>
            <a:chExt cx="7260709" cy="2292598"/>
          </a:xfrm>
        </p:grpSpPr>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6847" y="963407"/>
              <a:ext cx="3423853" cy="2281753"/>
            </a:xfrm>
            <a:prstGeom prst="rect">
              <a:avLst/>
            </a:prstGeom>
            <a:ln w="3175" cap="sq">
              <a:solidFill>
                <a:srgbClr val="479D2F"/>
              </a:solidFill>
              <a:miter lim="800000"/>
            </a:ln>
            <a:effectLst/>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8659" y="957984"/>
              <a:ext cx="3438897" cy="2292598"/>
            </a:xfrm>
            <a:prstGeom prst="rect">
              <a:avLst/>
            </a:prstGeom>
            <a:ln w="3175" cap="sq">
              <a:solidFill>
                <a:srgbClr val="479D2F"/>
              </a:solidFill>
              <a:miter lim="800000"/>
            </a:ln>
            <a:effectLst/>
          </p:spPr>
        </p:pic>
      </p:grpSp>
      <p:sp>
        <p:nvSpPr>
          <p:cNvPr id="6" name="Rectangle 5"/>
          <p:cNvSpPr/>
          <p:nvPr/>
        </p:nvSpPr>
        <p:spPr>
          <a:xfrm>
            <a:off x="1104" y="3175086"/>
            <a:ext cx="7772400" cy="830997"/>
          </a:xfrm>
          <a:prstGeom prst="rect">
            <a:avLst/>
          </a:prstGeom>
        </p:spPr>
        <p:txBody>
          <a:bodyPr wrap="square" anchor="ctr">
            <a:spAutoFit/>
          </a:bodyPr>
          <a:lstStyle/>
          <a:p>
            <a:pPr algn="ctr"/>
            <a:r>
              <a:rPr lang="en-US" sz="2800" b="1"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727 </a:t>
            </a:r>
            <a:r>
              <a:rPr lang="en-US" sz="2800" b="1" dirty="0" smtClean="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Tennent</a:t>
            </a:r>
          </a:p>
          <a:p>
            <a:pPr algn="ctr"/>
            <a:r>
              <a:rPr lang="en-US" dirty="0" smtClean="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Charleston </a:t>
            </a:r>
            <a:r>
              <a:rPr lang="en-US"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 MLS# 15028992 ~ $399,900</a:t>
            </a:r>
            <a:endParaRPr lang="en-US" sz="1400" dirty="0">
              <a:solidFill>
                <a:srgbClr val="4D8B40"/>
              </a:solidFill>
              <a:effectLst>
                <a:outerShdw blurRad="60007" dist="310007" dir="7680000" sy="30000" kx="1300200" algn="ctr" rotWithShape="0">
                  <a:schemeClr val="tx1">
                    <a:lumMod val="50000"/>
                    <a:lumOff val="50000"/>
                    <a:alpha val="32000"/>
                  </a:schemeClr>
                </a:outerShdw>
              </a:effectLst>
            </a:endParaRPr>
          </a:p>
        </p:txBody>
      </p:sp>
      <p:sp>
        <p:nvSpPr>
          <p:cNvPr id="3" name="Rectangle 2"/>
          <p:cNvSpPr/>
          <p:nvPr/>
        </p:nvSpPr>
        <p:spPr>
          <a:xfrm>
            <a:off x="1778692" y="4181636"/>
            <a:ext cx="4217224" cy="4524315"/>
          </a:xfrm>
          <a:prstGeom prst="rect">
            <a:avLst/>
          </a:prstGeom>
        </p:spPr>
        <p:txBody>
          <a:bodyPr wrap="square" anchor="ctr">
            <a:spAutoFit/>
          </a:bodyPr>
          <a:lstStyle/>
          <a:p>
            <a:pPr algn="ctr"/>
            <a:r>
              <a:rPr lang="en-US" sz="1600"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Complete Renovation in Clearview Subdivision. Do Not miss this total transformation on a classic brick ranch in this highly desirable James Island location. New everything!!! Roof, HVAC, heart pine floors, smooth ceilings, gas fireplace, all doors, completely rewired, custom kitchen cabinetry, tile backsplash, granite countertops, stainless appliances, back deck, all bathrooms, crown molding, exterior paint, and garage doors. The pictures speak for themselves. This home has been painstakingly and meticulously gone through with no detail was left undone. The lot is over a third of an acre with a fenced in back yard and a huge multi-level back deck perfect for entertaining. Come check it out today!</a:t>
            </a: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8521" y="3494598"/>
            <a:ext cx="1522538" cy="1017853"/>
          </a:xfrm>
          <a:prstGeom prst="rect">
            <a:avLst/>
          </a:prstGeom>
          <a:ln w="3175" cap="sq">
            <a:solidFill>
              <a:srgbClr val="479D2F"/>
            </a:solidFill>
            <a:miter lim="800000"/>
          </a:ln>
          <a:effectLst/>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6401" y="6311912"/>
            <a:ext cx="1526779" cy="1017853"/>
          </a:xfrm>
          <a:prstGeom prst="rect">
            <a:avLst/>
          </a:prstGeom>
          <a:ln w="3175" cap="sq">
            <a:solidFill>
              <a:srgbClr val="479D2F"/>
            </a:solidFill>
            <a:miter lim="800000"/>
          </a:ln>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46401" y="7720570"/>
            <a:ext cx="1526779" cy="1017853"/>
          </a:xfrm>
          <a:prstGeom prst="rect">
            <a:avLst/>
          </a:prstGeom>
          <a:ln w="3175" cap="sq">
            <a:solidFill>
              <a:srgbClr val="479D2F"/>
            </a:solidFill>
            <a:miter lim="800000"/>
          </a:ln>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95923" y="3494598"/>
            <a:ext cx="1526779" cy="1017853"/>
          </a:xfrm>
          <a:prstGeom prst="rect">
            <a:avLst/>
          </a:prstGeom>
          <a:ln w="3175" cap="sq">
            <a:solidFill>
              <a:srgbClr val="479D2F"/>
            </a:solidFill>
            <a:miter lim="800000"/>
          </a:ln>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95923" y="4903255"/>
            <a:ext cx="1526779" cy="1017853"/>
          </a:xfrm>
          <a:prstGeom prst="rect">
            <a:avLst/>
          </a:prstGeom>
          <a:ln w="3175" cap="sq">
            <a:solidFill>
              <a:srgbClr val="479D2F"/>
            </a:solidFill>
            <a:miter lim="800000"/>
          </a:ln>
          <a:effectLst/>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95923" y="6311912"/>
            <a:ext cx="1526779" cy="1017853"/>
          </a:xfrm>
          <a:prstGeom prst="rect">
            <a:avLst/>
          </a:prstGeom>
          <a:ln w="3175" cap="sq">
            <a:solidFill>
              <a:srgbClr val="479D2F"/>
            </a:solidFill>
            <a:miter lim="800000"/>
          </a:ln>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01428" y="7720570"/>
            <a:ext cx="1521274" cy="1014183"/>
          </a:xfrm>
          <a:prstGeom prst="rect">
            <a:avLst/>
          </a:prstGeom>
          <a:ln w="3175" cap="sq">
            <a:solidFill>
              <a:srgbClr val="479D2F"/>
            </a:solidFill>
            <a:miter lim="800000"/>
          </a:ln>
          <a:effectLst/>
        </p:spPr>
      </p:pic>
      <p:grpSp>
        <p:nvGrpSpPr>
          <p:cNvPr id="25" name="Group 24"/>
          <p:cNvGrpSpPr/>
          <p:nvPr/>
        </p:nvGrpSpPr>
        <p:grpSpPr>
          <a:xfrm>
            <a:off x="250068" y="8880307"/>
            <a:ext cx="7269504" cy="877163"/>
            <a:chOff x="250068" y="8991600"/>
            <a:chExt cx="7269504" cy="877163"/>
          </a:xfrm>
        </p:grpSpPr>
        <p:sp>
          <p:nvSpPr>
            <p:cNvPr id="8" name="Rectangle 7"/>
            <p:cNvSpPr/>
            <p:nvPr/>
          </p:nvSpPr>
          <p:spPr>
            <a:xfrm>
              <a:off x="3790118" y="8991600"/>
              <a:ext cx="3729454" cy="877163"/>
            </a:xfrm>
            <a:prstGeom prst="rect">
              <a:avLst/>
            </a:prstGeom>
          </p:spPr>
          <p:txBody>
            <a:bodyPr wrap="square" lIns="0" rIns="0" anchor="ctr">
              <a:spAutoFit/>
            </a:bodyPr>
            <a:lstStyle/>
            <a:p>
              <a:pPr algn="r"/>
              <a:r>
                <a:rPr lang="en-US" dirty="0">
                  <a:solidFill>
                    <a:srgbClr val="4D8B40"/>
                  </a:solidFill>
                  <a:latin typeface="Trebuchet MS" panose="020B0603020202020204" pitchFamily="34" charset="0"/>
                  <a:cs typeface="Times New Roman" panose="02020603050405020304" pitchFamily="18" charset="0"/>
                </a:rPr>
                <a:t>Will E </a:t>
              </a:r>
              <a:r>
                <a:rPr lang="en-US" dirty="0" smtClean="0">
                  <a:solidFill>
                    <a:srgbClr val="4D8B40"/>
                  </a:solidFill>
                  <a:latin typeface="Trebuchet MS" panose="020B0603020202020204" pitchFamily="34" charset="0"/>
                  <a:cs typeface="Times New Roman" panose="02020603050405020304" pitchFamily="18" charset="0"/>
                </a:rPr>
                <a:t>Freeman</a:t>
              </a:r>
            </a:p>
            <a:p>
              <a:pPr algn="r"/>
              <a:r>
                <a:rPr lang="en-US" sz="1100" dirty="0">
                  <a:solidFill>
                    <a:srgbClr val="4D8B40"/>
                  </a:solidFill>
                  <a:latin typeface="Trebuchet MS" panose="020B0603020202020204" pitchFamily="34" charset="0"/>
                  <a:cs typeface="Times New Roman" panose="02020603050405020304" pitchFamily="18" charset="0"/>
                </a:rPr>
                <a:t>Office - (843) 971-1312</a:t>
              </a:r>
            </a:p>
            <a:p>
              <a:pPr algn="r"/>
              <a:r>
                <a:rPr lang="en-US" sz="1100" dirty="0">
                  <a:solidFill>
                    <a:srgbClr val="4D8B40"/>
                  </a:solidFill>
                  <a:latin typeface="Trebuchet MS" panose="020B0603020202020204" pitchFamily="34" charset="0"/>
                  <a:cs typeface="Times New Roman" panose="02020603050405020304" pitchFamily="18" charset="0"/>
                </a:rPr>
                <a:t>Mobile - (843) 270-5454</a:t>
              </a:r>
            </a:p>
            <a:p>
              <a:pPr algn="r"/>
              <a:r>
                <a:rPr lang="en-US" sz="1100" dirty="0">
                  <a:solidFill>
                    <a:srgbClr val="4D8B40"/>
                  </a:solidFill>
                  <a:latin typeface="Trebuchet MS" panose="020B0603020202020204" pitchFamily="34" charset="0"/>
                  <a:cs typeface="Times New Roman" panose="02020603050405020304" pitchFamily="18" charset="0"/>
                </a:rPr>
                <a:t>wfreeman@thebeachcompany.com</a:t>
              </a:r>
            </a:p>
          </p:txBody>
        </p:sp>
        <p:pic>
          <p:nvPicPr>
            <p:cNvPr id="9" name="Picture 8"/>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50068" y="9020606"/>
              <a:ext cx="3124200" cy="819150"/>
            </a:xfrm>
            <a:prstGeom prst="rect">
              <a:avLst/>
            </a:prstGeom>
          </p:spPr>
        </p:pic>
      </p:grpSp>
      <p:sp>
        <p:nvSpPr>
          <p:cNvPr id="5" name="Rectangle 4"/>
          <p:cNvSpPr/>
          <p:nvPr/>
        </p:nvSpPr>
        <p:spPr>
          <a:xfrm>
            <a:off x="1" y="9827568"/>
            <a:ext cx="7772400" cy="230832"/>
          </a:xfrm>
          <a:prstGeom prst="rect">
            <a:avLst/>
          </a:prstGeom>
        </p:spPr>
        <p:txBody>
          <a:bodyPr wrap="square">
            <a:spAutoFit/>
          </a:bodyPr>
          <a:lstStyle/>
          <a:p>
            <a:pPr algn="ctr"/>
            <a:r>
              <a:rPr lang="en-US" sz="900" dirty="0">
                <a:solidFill>
                  <a:schemeClr val="accent3">
                    <a:lumMod val="60000"/>
                    <a:lumOff val="40000"/>
                  </a:schemeClr>
                </a:solidFill>
                <a:latin typeface="Trebuchet MS" panose="020B0603020202020204" pitchFamily="34" charset="0"/>
                <a:cs typeface="Times New Roman" panose="02020603050405020304" pitchFamily="18" charset="0"/>
              </a:rPr>
              <a:t>BH&amp;G RE The Beach Company, 1973 Riviera Drive, Suite 7, Mt Pleasant, SC 29464</a:t>
            </a:r>
            <a:endParaRPr lang="en-US" sz="900" dirty="0">
              <a:solidFill>
                <a:schemeClr val="accent3">
                  <a:lumMod val="60000"/>
                  <a:lumOff val="40000"/>
                </a:schemeClr>
              </a:solidFill>
            </a:endParaRPr>
          </a:p>
        </p:txBody>
      </p:sp>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40889" y="4903255"/>
            <a:ext cx="1526779" cy="1017853"/>
          </a:xfrm>
          <a:prstGeom prst="rect">
            <a:avLst/>
          </a:prstGeom>
          <a:ln w="3175" cap="sq">
            <a:solidFill>
              <a:srgbClr val="479D2F"/>
            </a:solidFill>
            <a:miter lim="800000"/>
          </a:ln>
          <a:effectLst/>
        </p:spPr>
      </p:pic>
    </p:spTree>
    <p:extLst>
      <p:ext uri="{BB962C8B-B14F-4D97-AF65-F5344CB8AC3E}">
        <p14:creationId xmlns:p14="http://schemas.microsoft.com/office/powerpoint/2010/main" val="2548477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181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 New Roman</vt:lpstr>
      <vt:lpstr>Trebuchet MS</vt:lpstr>
      <vt:lpstr>Office Theme</vt:lpstr>
      <vt:lpstr>Total Renovation in Clearview on James Island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705 Palm Blvd Isle of Palms, SC ~ MLS# 1405538 ~ $3,600,000</dc:title>
  <dc:creator>CVH360</dc:creator>
  <cp:lastModifiedBy>A. Thomas Price</cp:lastModifiedBy>
  <cp:revision>14</cp:revision>
  <dcterms:created xsi:type="dcterms:W3CDTF">2006-08-16T00:00:00Z</dcterms:created>
  <dcterms:modified xsi:type="dcterms:W3CDTF">2015-11-17T19:38:17Z</dcterms:modified>
</cp:coreProperties>
</file>