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2837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304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410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7849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40663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1969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549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325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3516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00975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2733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5/31/2016</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99095668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1" y="0"/>
            <a:ext cx="9137636" cy="6096000"/>
          </a:xfrm>
          <a:prstGeom prst="rect">
            <a:avLst/>
          </a:prstGeom>
        </p:spPr>
      </p:pic>
      <p:sp>
        <p:nvSpPr>
          <p:cNvPr id="4" name="Rectangle 3"/>
          <p:cNvSpPr/>
          <p:nvPr/>
        </p:nvSpPr>
        <p:spPr>
          <a:xfrm>
            <a:off x="0" y="3048000"/>
            <a:ext cx="9144000" cy="3859024"/>
          </a:xfrm>
          <a:prstGeom prst="rect">
            <a:avLst/>
          </a:prstGeom>
          <a:gradFill>
            <a:gsLst>
              <a:gs pos="0">
                <a:schemeClr val="bg1">
                  <a:alpha val="0"/>
                </a:schemeClr>
              </a:gs>
              <a:gs pos="39000">
                <a:schemeClr val="tx1">
                  <a:alpha val="90000"/>
                </a:scheme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76200"/>
            <a:ext cx="5334000" cy="671945"/>
          </a:xfrm>
        </p:spPr>
        <p:txBody>
          <a:bodyPr>
            <a:normAutofit/>
          </a:bodyPr>
          <a:lstStyle/>
          <a:p>
            <a:pPr algn="r"/>
            <a:r>
              <a:rPr lang="en-US" sz="3200" i="1" dirty="0">
                <a:solidFill>
                  <a:schemeClr val="bg1"/>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rPr>
              <a:t>Custom </a:t>
            </a:r>
            <a:r>
              <a:rPr lang="en-US" sz="3200" i="1" dirty="0" smtClean="0">
                <a:solidFill>
                  <a:schemeClr val="bg1"/>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rPr>
              <a:t>Dream </a:t>
            </a:r>
            <a:r>
              <a:rPr lang="en-US" sz="3200" i="1" dirty="0">
                <a:solidFill>
                  <a:schemeClr val="bg1"/>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rPr>
              <a:t>Home</a:t>
            </a:r>
          </a:p>
        </p:txBody>
      </p:sp>
      <p:sp>
        <p:nvSpPr>
          <p:cNvPr id="3" name="Subtitle 2"/>
          <p:cNvSpPr>
            <a:spLocks noGrp="1"/>
          </p:cNvSpPr>
          <p:nvPr>
            <p:ph type="subTitle" idx="1"/>
          </p:nvPr>
        </p:nvSpPr>
        <p:spPr>
          <a:xfrm>
            <a:off x="-3629" y="4419600"/>
            <a:ext cx="9144000" cy="1687206"/>
          </a:xfrm>
        </p:spPr>
        <p:txBody>
          <a:bodyPr>
            <a:noAutofit/>
          </a:bodyPr>
          <a:lstStyle/>
          <a:p>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Stunning Southern style home with attention to detail throughout! Located in the highly desirable </a:t>
            </a:r>
            <a:r>
              <a:rPr lang="en-US" sz="9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Hibben</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 neighborhood of Belle Hall which is conveniently close to shopping, dining &amp; schools. Custom features are abundant throughout this very spacious 5 bedroom, 4.5 bath home. Upon entering from the expansive front porch, you are welcomed by beautiful hand-scraped walnut floors and extensive, detailed trim. Incredible gourmet kitchen with Carrera marble counters, huge island with farm sink and bar seating, high end appliances that include Wolf gas cooktop and double ovens. Also on the first level is the family room with fireplace opening up to the living room. Off the kitchen is a butler's pantry that leads to the formal dining room. The mud room leads to the spacious screened porch along with the fantastic room over the garage that could be a great Mother-in-law or guest suite. The second floor master suite includes a huge walk-in shower, separate vanities with lots of storage, a </a:t>
            </a:r>
            <a:r>
              <a:rPr lang="en-US" sz="9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clawfoot</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 tub, marble counters and a large custom closet. There is a large covered porch off the master for quiet time with a book or cup of coffee. Also on the 2nd floor are two more bedrooms and the laundry room. The third floor boast a flexible floor plan with two more bedrooms, full bath, storage / study and a media / den area. The deck off the 3rd floor has wonderful views as well. You will also enjoy the outdoor areas of this home such as the patio with large brick fireplace and walking trails through the woods out back that lead to a community dock for some fishing &amp; crabbing. This is a beautiful, well maintained home that shows great and is definitely a must see.</a:t>
            </a:r>
            <a:endPar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19" y="2253659"/>
            <a:ext cx="1339617" cy="893700"/>
          </a:xfrm>
          <a:prstGeom prst="rect">
            <a:avLst/>
          </a:prstGeom>
          <a:ln>
            <a:solidFill>
              <a:schemeClr val="bg1"/>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919" y="3459748"/>
            <a:ext cx="1339617" cy="893700"/>
          </a:xfrm>
          <a:prstGeom prst="rect">
            <a:avLst/>
          </a:prstGeom>
          <a:ln>
            <a:solidFill>
              <a:schemeClr val="bg1"/>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12191" y="1026234"/>
            <a:ext cx="1339617" cy="89370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12191" y="2242991"/>
            <a:ext cx="1339617" cy="893700"/>
          </a:xfrm>
          <a:prstGeom prst="rect">
            <a:avLst/>
          </a:prstGeom>
          <a:ln>
            <a:solidFill>
              <a:schemeClr val="bg1"/>
            </a:solidFill>
          </a:ln>
          <a:effectLst>
            <a:outerShdw blurRad="63500" sx="102000" sy="102000" algn="ctr" rotWithShape="0">
              <a:prstClr val="black">
                <a:alpha val="40000"/>
              </a:prst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12191" y="3459748"/>
            <a:ext cx="1339617" cy="893700"/>
          </a:xfrm>
          <a:prstGeom prst="rect">
            <a:avLst/>
          </a:prstGeom>
          <a:ln>
            <a:solidFill>
              <a:schemeClr val="bg1"/>
            </a:solidFill>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86800" y="6148646"/>
            <a:ext cx="457199" cy="694839"/>
          </a:xfrm>
          <a:prstGeom prst="rect">
            <a:avLst/>
          </a:prstGeom>
        </p:spPr>
      </p:pic>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919" y="76201"/>
            <a:ext cx="2207355" cy="641040"/>
          </a:xfrm>
          <a:prstGeom prst="rect">
            <a:avLst/>
          </a:prstGeom>
        </p:spPr>
      </p:pic>
      <p:pic>
        <p:nvPicPr>
          <p:cNvPr id="14" name="Picture 1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44399" y="6172200"/>
            <a:ext cx="1340721" cy="400110"/>
          </a:xfrm>
          <a:prstGeom prst="rect">
            <a:avLst/>
          </a:prstGeom>
        </p:spPr>
      </p:pic>
      <p:sp>
        <p:nvSpPr>
          <p:cNvPr id="15" name="Rectangle 14"/>
          <p:cNvSpPr/>
          <p:nvPr/>
        </p:nvSpPr>
        <p:spPr>
          <a:xfrm>
            <a:off x="5484014" y="6106806"/>
            <a:ext cx="3202786" cy="800219"/>
          </a:xfrm>
          <a:prstGeom prst="rect">
            <a:avLst/>
          </a:prstGeom>
        </p:spPr>
        <p:txBody>
          <a:bodyPr wrap="square">
            <a:spAutoFit/>
          </a:bodyPr>
          <a:lstStyle/>
          <a:p>
            <a:pPr algn="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Bill Barnhill</a:t>
            </a:r>
          </a:p>
          <a:p>
            <a:pPr algn="r"/>
            <a:r>
              <a:rPr lang="en-US" sz="1400" i="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843-364-6903</a:t>
            </a:r>
          </a:p>
          <a:p>
            <a:pPr algn="r"/>
            <a:r>
              <a:rPr lang="en-US" sz="1400" i="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bill@billbarnhill.com</a:t>
            </a:r>
            <a:endParaRPr lang="en-US" sz="1400" i="1" dirty="0">
              <a:solidFill>
                <a:schemeClr val="bg1"/>
              </a:solidFill>
            </a:endParaRPr>
          </a:p>
        </p:txBody>
      </p:sp>
      <p:sp>
        <p:nvSpPr>
          <p:cNvPr id="16" name="Rectangle 15"/>
          <p:cNvSpPr/>
          <p:nvPr/>
        </p:nvSpPr>
        <p:spPr>
          <a:xfrm>
            <a:off x="76919" y="6542394"/>
            <a:ext cx="1675681" cy="369332"/>
          </a:xfrm>
          <a:prstGeom prst="rect">
            <a:avLst/>
          </a:prstGeom>
        </p:spPr>
        <p:txBody>
          <a:bodyPr wrap="square">
            <a:spAutoFit/>
          </a:bodyPr>
          <a:lstStyle/>
          <a:p>
            <a:pPr algn="ct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496 </a:t>
            </a:r>
            <a:r>
              <a:rPr lang="en-US" sz="9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Bramson</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 Ct., Suite </a:t>
            </a: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200</a:t>
            </a:r>
            <a:b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Mount </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Pleasant, SC 29464</a:t>
            </a:r>
          </a:p>
        </p:txBody>
      </p:sp>
      <p:pic>
        <p:nvPicPr>
          <p:cNvPr id="6" name="Picture 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919" y="1026234"/>
            <a:ext cx="1343234" cy="896112"/>
          </a:xfrm>
          <a:prstGeom prst="rect">
            <a:avLst/>
          </a:prstGeom>
          <a:ln>
            <a:solidFill>
              <a:schemeClr val="bg1"/>
            </a:solidFill>
          </a:ln>
          <a:effectLst>
            <a:outerShdw blurRad="63500" sx="102000" sy="102000" algn="ctr" rotWithShape="0">
              <a:prstClr val="black">
                <a:alpha val="40000"/>
              </a:prstClr>
            </a:outerShdw>
          </a:effectLst>
        </p:spPr>
      </p:pic>
      <p:sp>
        <p:nvSpPr>
          <p:cNvPr id="17" name="Rectangle 16"/>
          <p:cNvSpPr/>
          <p:nvPr/>
        </p:nvSpPr>
        <p:spPr>
          <a:xfrm>
            <a:off x="1448518" y="3614784"/>
            <a:ext cx="6247681" cy="707886"/>
          </a:xfrm>
          <a:prstGeom prst="rect">
            <a:avLst/>
          </a:prstGeom>
        </p:spPr>
        <p:txBody>
          <a:bodyPr wrap="square">
            <a:spAutoFit/>
          </a:bodyPr>
          <a:lstStyle/>
          <a:p>
            <a:pPr algn="ctr"/>
            <a:r>
              <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728 Stucco </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Lane</a:t>
            </a:r>
          </a:p>
          <a:p>
            <a:pPr algn="ctr"/>
            <a:r>
              <a:rPr lang="en-US" sz="16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Belle Hall ~ Mount Pleasant ~ MLS# 16014081 ~ $1,125,000</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9" name="Rectangle 18"/>
          <p:cNvSpPr/>
          <p:nvPr/>
        </p:nvSpPr>
        <p:spPr>
          <a:xfrm>
            <a:off x="2284274" y="6269878"/>
            <a:ext cx="4575453" cy="446276"/>
          </a:xfrm>
          <a:prstGeom prst="rect">
            <a:avLst/>
          </a:prstGeom>
        </p:spPr>
        <p:txBody>
          <a:bodyPr wrap="square">
            <a:spAutoFit/>
          </a:bodyPr>
          <a:lstStyle/>
          <a:p>
            <a:pPr algn="ctr"/>
            <a:r>
              <a:rPr lang="en-US" sz="12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Virtual Tour Available at</a:t>
            </a:r>
          </a:p>
          <a:p>
            <a:pPr algn="ctr"/>
            <a:r>
              <a:rPr lang="en-US" sz="1100" dirty="0">
                <a:solidFill>
                  <a:schemeClr val="bg1"/>
                </a:solidFill>
              </a:rPr>
              <a:t>https://www.youtube.com/watch?v=B-ZMWzHEJu0&amp;feature=youtu.be</a:t>
            </a:r>
            <a:endParaRPr lang="en-US" sz="1100" dirty="0">
              <a:solidFill>
                <a:schemeClr val="bg1"/>
              </a:solidFill>
            </a:endParaRPr>
          </a:p>
        </p:txBody>
      </p:sp>
    </p:spTree>
    <p:extLst>
      <p:ext uri="{BB962C8B-B14F-4D97-AF65-F5344CB8AC3E}">
        <p14:creationId xmlns:p14="http://schemas.microsoft.com/office/powerpoint/2010/main" val="22046968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TotalTime>
  <Words>350</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Open Sans</vt:lpstr>
      <vt:lpstr>Open Sans Semibold</vt:lpstr>
      <vt:lpstr>Office Theme</vt:lpstr>
      <vt:lpstr>Custom Dream Home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Move-In Ready Custom Home In Park West!</dc:title>
  <dc:creator>CVH360</dc:creator>
  <cp:lastModifiedBy>A. Thomas Price</cp:lastModifiedBy>
  <cp:revision>11</cp:revision>
  <dcterms:created xsi:type="dcterms:W3CDTF">2006-08-16T00:00:00Z</dcterms:created>
  <dcterms:modified xsi:type="dcterms:W3CDTF">2016-05-31T15:17:42Z</dcterms:modified>
</cp:coreProperties>
</file>