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8/15/2025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player.vimeo.com/video/1106800265"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450767" y="0"/>
            <a:ext cx="7474033" cy="4203323"/>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38400" y="0"/>
            <a:ext cx="5476800" cy="615553"/>
          </a:xfrm>
          <a:prstGeom prst="rect">
            <a:avLst/>
          </a:prstGeom>
        </p:spPr>
        <p:txBody>
          <a:bodyPr wrap="square" lIns="0" tIns="0" rIns="0" bIns="0" anchor="t">
            <a:spAutoFit/>
          </a:bodyPr>
          <a:lstStyle/>
          <a:p>
            <a:pPr algn="ctr"/>
            <a:r>
              <a:rPr lang="en-US" sz="2000" b="1" dirty="0">
                <a:ln w="3175">
                  <a:solidFill>
                    <a:sysClr val="windowText" lastClr="000000"/>
                  </a:solidFill>
                </a:ln>
                <a:solidFill>
                  <a:schemeClr val="bg1"/>
                </a:solidFill>
                <a:latin typeface="Century Gothic" panose="020B0502020202020204" pitchFamily="34" charset="0"/>
              </a:rPr>
              <a:t>Just Listed: Beautiful Country Home </a:t>
            </a:r>
            <a:br>
              <a:rPr lang="en-US" sz="2000" b="1" dirty="0">
                <a:ln w="3175">
                  <a:solidFill>
                    <a:sysClr val="windowText" lastClr="000000"/>
                  </a:solidFill>
                </a:ln>
                <a:solidFill>
                  <a:schemeClr val="bg1"/>
                </a:solidFill>
                <a:latin typeface="Century Gothic" panose="020B0502020202020204" pitchFamily="34" charset="0"/>
              </a:rPr>
            </a:br>
            <a:r>
              <a:rPr lang="en-US" sz="2000" b="1" dirty="0">
                <a:ln w="3175">
                  <a:solidFill>
                    <a:sysClr val="windowText" lastClr="000000"/>
                  </a:solidFill>
                </a:ln>
                <a:solidFill>
                  <a:schemeClr val="bg1"/>
                </a:solidFill>
                <a:latin typeface="Century Gothic" panose="020B0502020202020204" pitchFamily="34" charset="0"/>
              </a:rPr>
              <a:t>on almost 2 Acres in St Stephen</a:t>
            </a:r>
          </a:p>
        </p:txBody>
      </p:sp>
      <p:sp>
        <p:nvSpPr>
          <p:cNvPr id="2" name="Title 1"/>
          <p:cNvSpPr>
            <a:spLocks noGrp="1"/>
          </p:cNvSpPr>
          <p:nvPr>
            <p:ph type="ctrTitle"/>
          </p:nvPr>
        </p:nvSpPr>
        <p:spPr>
          <a:xfrm>
            <a:off x="1838400" y="4203696"/>
            <a:ext cx="5476800" cy="668358"/>
          </a:xfrm>
          <a:solidFill>
            <a:schemeClr val="tx2"/>
          </a:solidFill>
        </p:spPr>
        <p:txBody>
          <a:bodyPr anchor="ctr">
            <a:noAutofit/>
          </a:bodyPr>
          <a:lstStyle/>
          <a:p>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728 Huskie Lane</a:t>
            </a:r>
            <a:b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2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Saint Stephen, SC 29479 | MLS# 25021822 | $285,000</a:t>
            </a:r>
            <a:endParaRPr lang="en-US" sz="11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84750"/>
            <a:ext cx="7315200" cy="3585094"/>
          </a:xfrm>
        </p:spPr>
        <p:txBody>
          <a:bodyPr anchor="ctr">
            <a:noAutofit/>
          </a:bodyPr>
          <a:lstStyle/>
          <a:p>
            <a:r>
              <a:rPr lang="en-US" sz="1000" dirty="0">
                <a:solidFill>
                  <a:schemeClr val="tx1">
                    <a:lumMod val="50000"/>
                    <a:lumOff val="50000"/>
                  </a:schemeClr>
                </a:solidFill>
                <a:latin typeface="Century Gothic" panose="020B0502020202020204" pitchFamily="34" charset="0"/>
                <a:cs typeface="Microsoft Sans Serif" panose="020B0604020202020204" pitchFamily="34" charset="0"/>
              </a:rPr>
              <a:t>Welcome to 728 Huskie Lane — A Private Country Retreat on Nearly 2 acres! If it's peace and quiet you're after, this charming home at the end of a quiet country road might be just what you've been dreaming of. Tucked away on almost two serene acres, this property offers the perfect blend of privacy and nature. Sip sweet tea from the expansive front porch and take in the sounds of the birds and wildlife—your own private haven awaits. Inside, you'll find over 2,000 square feet of living space, freshly painted and  fully modified for handicap accessibility. LVP flooring throughout, a new deck, ramp, widened doorways, and a beautifully updated handicap-accessible shower ensure comfort and ease of living for all. The heart of the home is the oversized family room, perfect for gatherings or cozy nights in front of the gas log fireplace. The kitchen is a bright, welcoming space for the home chef, featuring a large island, ample counter space, and an adjoining dining area ideal for entertaining.</a:t>
            </a:r>
          </a:p>
          <a:p>
            <a:r>
              <a:rPr lang="en-US" sz="1000" dirty="0">
                <a:solidFill>
                  <a:schemeClr val="tx1">
                    <a:lumMod val="50000"/>
                    <a:lumOff val="50000"/>
                  </a:schemeClr>
                </a:solidFill>
                <a:latin typeface="Century Gothic" panose="020B0502020202020204" pitchFamily="34" charset="0"/>
                <a:cs typeface="Microsoft Sans Serif" panose="020B0604020202020204" pitchFamily="34" charset="0"/>
              </a:rPr>
              <a:t>On one side of the home is a spacious primary suite, complete with an enormous walk-in closet and a completely renovated bathroom boasting a luxurious spa-style shower. On the other wing, you'll find two additional well-sized bedrooms and a full guest bath, offering plenty of space and privacy for family or visitors. Set in an optimal location for outdoor lovers, this home is a dream for wildlife enthusiasts. With deer and birds frequently passing through, your property is like a front-row seat to nature. And for boating or fishing fans, you're just 10 minutes from both Lake Moultrie and the Santee River - ideal for weekend adventures on the water.</a:t>
            </a:r>
          </a:p>
          <a:p>
            <a:r>
              <a:rPr lang="en-US" sz="1000" dirty="0">
                <a:solidFill>
                  <a:schemeClr val="tx1">
                    <a:lumMod val="50000"/>
                    <a:lumOff val="50000"/>
                  </a:schemeClr>
                </a:solidFill>
                <a:latin typeface="Century Gothic" panose="020B0502020202020204" pitchFamily="34" charset="0"/>
                <a:cs typeface="Microsoft Sans Serif" panose="020B0604020202020204" pitchFamily="34" charset="0"/>
              </a:rPr>
              <a:t>In addition to its peaceful setting, you're still conveniently located under 45 minutes from the Volvo plant and the vibrant town of Summerville, SC, giving you easy access to work, dining, and shopping when you want it.</a:t>
            </a:r>
          </a:p>
          <a:p>
            <a:r>
              <a:rPr lang="en-US" sz="1000" dirty="0">
                <a:solidFill>
                  <a:schemeClr val="tx1">
                    <a:lumMod val="50000"/>
                    <a:lumOff val="50000"/>
                  </a:schemeClr>
                </a:solidFill>
                <a:latin typeface="Century Gothic" panose="020B0502020202020204" pitchFamily="34" charset="0"/>
                <a:cs typeface="Microsoft Sans Serif" panose="020B0604020202020204" pitchFamily="34" charset="0"/>
              </a:rPr>
              <a:t>This serene country home is truly one of a kind. Don't miss your chance to experience the privacy, beauty, and comfort of 728 Huskie Lane. Schedule your showing today - and call this slice of paradise your Home Sweet Home!</a:t>
            </a:r>
          </a:p>
          <a:p>
            <a:endParaRPr lang="en-US" sz="1000">
              <a:solidFill>
                <a:schemeClr val="tx1">
                  <a:lumMod val="50000"/>
                  <a:lumOff val="50000"/>
                </a:schemeClr>
              </a:solidFill>
              <a:latin typeface="Century Gothic" panose="020B0502020202020204" pitchFamily="34" charset="0"/>
              <a:cs typeface="Microsoft Sans Serif" panose="020B0604020202020204" pitchFamily="34" charset="0"/>
              <a:hlinkClick r:id="rId3"/>
            </a:endParaRPr>
          </a:p>
          <a:p>
            <a:r>
              <a:rPr lang="en-US" sz="100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a:t>
            </a:r>
            <a:r>
              <a:rPr lang="en-US" sz="100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Tour</a:t>
            </a:r>
            <a:endParaRPr lang="en-US" sz="100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4" cstate="print">
            <a:extLst>
              <a:ext uri="{28A0092B-C50C-407E-A947-70E740481C1C}">
                <a14:useLocalDpi xmlns:a14="http://schemas.microsoft.com/office/drawing/2010/main" val="0"/>
              </a:ext>
            </a:extLst>
          </a:blip>
          <a:srcRect/>
          <a:stretch/>
        </p:blipFill>
        <p:spPr>
          <a:xfrm>
            <a:off x="0" y="3048"/>
            <a:ext cx="1828800" cy="1219200"/>
          </a:xfrm>
          <a:prstGeom prst="rect">
            <a:avLst/>
          </a:prstGeom>
          <a:ln w="12700">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2435508"/>
            <a:ext cx="1828800" cy="12192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1219278"/>
            <a:ext cx="1828800" cy="1219200"/>
          </a:xfrm>
          <a:prstGeom prst="rect">
            <a:avLst/>
          </a:prstGeom>
          <a:ln w="12700">
            <a:solidFill>
              <a:schemeClr val="bg1"/>
            </a:solid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7" cstate="print">
            <a:extLst>
              <a:ext uri="{28A0092B-C50C-407E-A947-70E740481C1C}">
                <a14:useLocalDpi xmlns:a14="http://schemas.microsoft.com/office/drawing/2010/main" val="0"/>
              </a:ext>
            </a:extLst>
          </a:blip>
          <a:srcRect l="7859" r="7859"/>
          <a:stretch/>
        </p:blipFill>
        <p:spPr>
          <a:xfrm>
            <a:off x="0" y="3651739"/>
            <a:ext cx="1828800" cy="1220315"/>
          </a:xfrm>
          <a:prstGeom prst="rect">
            <a:avLst/>
          </a:prstGeom>
          <a:ln w="12700">
            <a:solidFill>
              <a:schemeClr val="bg1"/>
            </a:solidFill>
          </a:ln>
        </p:spPr>
      </p:pic>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8915400" y="-198330"/>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9123171" y="602568"/>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9045978" y="97719"/>
            <a:ext cx="1714767" cy="553998"/>
          </a:xfrm>
          <a:prstGeom prst="rect">
            <a:avLst/>
          </a:prstGeom>
          <a:noFill/>
        </p:spPr>
        <p:txBody>
          <a:bodyPr wrap="square">
            <a:spAutoFit/>
          </a:bodyPr>
          <a:lstStyle/>
          <a:p>
            <a:pPr algn="ctr"/>
            <a:r>
              <a:rPr lang="en-US" sz="1000" b="1" dirty="0">
                <a:latin typeface="Avenir Next LT Pro" panose="020B0504020202020204" pitchFamily="34" charset="0"/>
              </a:rPr>
              <a:t>Co-hosting with </a:t>
            </a:r>
            <a:br>
              <a:rPr lang="en-US" sz="1000" b="1" dirty="0">
                <a:latin typeface="Avenir Next LT Pro" panose="020B0504020202020204" pitchFamily="34" charset="0"/>
              </a:rPr>
            </a:br>
            <a:r>
              <a:rPr lang="en-US" sz="1000" b="1" dirty="0">
                <a:latin typeface="Avenir Next LT Pro" panose="020B0504020202020204" pitchFamily="34" charset="0"/>
              </a:rPr>
              <a:t>Lisa Wood from</a:t>
            </a:r>
            <a:br>
              <a:rPr lang="en-US" sz="1000" b="1" dirty="0">
                <a:latin typeface="Avenir Next LT Pro" panose="020B0504020202020204" pitchFamily="34" charset="0"/>
              </a:rPr>
            </a:br>
            <a:r>
              <a:rPr lang="en-US" sz="1000" b="1" dirty="0">
                <a:latin typeface="Avenir Next LT Pro" panose="020B0504020202020204" pitchFamily="34" charset="0"/>
              </a:rPr>
              <a:t>Crown Home Mortgage</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621</TotalTime>
  <Words>483</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728 Huskie Lane Saint Stephen, SC 29479 | MLS# 25021822 | $285,000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102</cp:revision>
  <dcterms:created xsi:type="dcterms:W3CDTF">2006-08-16T00:00:00Z</dcterms:created>
  <dcterms:modified xsi:type="dcterms:W3CDTF">2025-08-15T19:07:20Z</dcterms:modified>
</cp:coreProperties>
</file>