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2922" y="120"/>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9/24/2019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9/24/2019</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371598" y="762000"/>
            <a:ext cx="7772402" cy="3973113"/>
          </a:xfrm>
          <a:prstGeom prst="rect">
            <a:avLst/>
          </a:prstGeom>
          <a:ln w="3175" algn="in">
            <a:solidFill>
              <a:schemeClr val="tx1"/>
            </a:solidFill>
            <a:miter lim="800000"/>
            <a:headEnd/>
            <a:tailEnd/>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1371598" y="0"/>
            <a:ext cx="7770526" cy="91567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2400" b="1" dirty="0">
                <a:solidFill>
                  <a:srgbClr val="FFFF00"/>
                </a:solidFill>
                <a:latin typeface="Trajan Pro" panose="02020502050506020301" pitchFamily="18" charset="0"/>
                <a:cs typeface="Arial" pitchFamily="34" charset="0"/>
              </a:rPr>
              <a:t>OPEN HOUSE</a:t>
            </a:r>
          </a:p>
          <a:p>
            <a:pPr lvl="0" algn="ctr" fontAlgn="base">
              <a:spcBef>
                <a:spcPct val="0"/>
              </a:spcBef>
              <a:spcAft>
                <a:spcPct val="0"/>
              </a:spcAft>
            </a:pPr>
            <a:r>
              <a:rPr lang="en-US" b="1">
                <a:solidFill>
                  <a:srgbClr val="FFFF00"/>
                </a:solidFill>
                <a:latin typeface="Trajan Pro" panose="02020502050506020301" pitchFamily="18" charset="0"/>
                <a:cs typeface="Arial" pitchFamily="34" charset="0"/>
              </a:rPr>
              <a:t>Saturday Sept 28</a:t>
            </a:r>
            <a:r>
              <a:rPr lang="en-US" b="1" baseline="30000">
                <a:solidFill>
                  <a:srgbClr val="FFFF00"/>
                </a:solidFill>
                <a:latin typeface="Trajan Pro" panose="02020502050506020301" pitchFamily="18" charset="0"/>
                <a:cs typeface="Arial" pitchFamily="34" charset="0"/>
              </a:rPr>
              <a:t>th</a:t>
            </a:r>
            <a:r>
              <a:rPr lang="en-US" b="1">
                <a:solidFill>
                  <a:srgbClr val="FFFF00"/>
                </a:solidFill>
                <a:latin typeface="Trajan Pro" panose="02020502050506020301" pitchFamily="18" charset="0"/>
                <a:cs typeface="Arial" pitchFamily="34" charset="0"/>
              </a:rPr>
              <a:t> 11:00 </a:t>
            </a:r>
            <a:r>
              <a:rPr lang="en-US" b="1" dirty="0">
                <a:solidFill>
                  <a:srgbClr val="FFFF00"/>
                </a:solidFill>
                <a:latin typeface="Trajan Pro" panose="02020502050506020301" pitchFamily="18" charset="0"/>
                <a:cs typeface="Arial" pitchFamily="34" charset="0"/>
              </a:rPr>
              <a:t>- 2:00</a:t>
            </a:r>
            <a:endParaRPr kumimoji="0" lang="en-US" sz="1050" b="1" i="0" u="none" strike="noStrike" cap="none" normalizeH="0" baseline="0" dirty="0">
              <a:ln>
                <a:noFill/>
              </a:ln>
              <a:solidFill>
                <a:srgbClr val="FFFF00"/>
              </a:solidFill>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pic>
        <p:nvPicPr>
          <p:cNvPr id="1030" name="Picture 6" descr="11"/>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8475"/>
          <a:stretch/>
        </p:blipFill>
        <p:spPr bwMode="auto">
          <a:xfrm>
            <a:off x="-3177485" y="2139614"/>
            <a:ext cx="1637270" cy="13693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1" name="Picture 7" descr="12"/>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24043" r="23274" b="8475"/>
          <a:stretch/>
        </p:blipFill>
        <p:spPr bwMode="auto">
          <a:xfrm>
            <a:off x="-1087092" y="2139614"/>
            <a:ext cx="862569" cy="136937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2" name="Picture 8" descr="10"/>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8475"/>
          <a:stretch/>
        </p:blipFill>
        <p:spPr bwMode="auto">
          <a:xfrm>
            <a:off x="-2293078" y="4257024"/>
            <a:ext cx="1637270" cy="136937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7" name="Text Box 9"/>
          <p:cNvSpPr txBox="1">
            <a:spLocks noChangeArrowheads="1"/>
          </p:cNvSpPr>
          <p:nvPr/>
        </p:nvSpPr>
        <p:spPr bwMode="auto">
          <a:xfrm>
            <a:off x="0" y="5336168"/>
            <a:ext cx="7232613" cy="380643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This beautiful 3 bedroom, 2 bathroom home is perfectly situated on James Island. You are within walking distance to schools and playgrounds and just a minute drive from shopping, the beach or downtown Charleston! This lot is perfect, nestled between gorgeous oaks and the privacy fence makes it perfect for grilling with family and friends on the deck multiple decks and an outdoor shower too. You will be amazed at all the space this property has to offer. The handy man will appreciate the large workshop to store all of the landscaping tools and a 2 car garage! The bonus room over garage is just the added space you want for office or 4th bedroom and has gorgeous heart pine floors and plenty of attic space as well. The kitchen receives lots of natural light and views into your back yard. The living area has vaulted ceilings and a gas fireplace. Down the hallway are two rooms that share a bath and the master bedroom with walk-in closet. This home has been a rental for several years and is in need of some cosmetic updating. Home is priced accordingly.</a:t>
            </a:r>
            <a:endParaRPr kumimoji="0" lang="en-US" sz="1600"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232614" y="562640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Rodney Hancock</a:t>
            </a:r>
          </a:p>
          <a:p>
            <a:pPr lvl="0" algn="ctr" fontAlgn="base">
              <a:spcBef>
                <a:spcPct val="0"/>
              </a:spcBef>
              <a:spcAft>
                <a:spcPct val="0"/>
              </a:spcAft>
            </a:pPr>
            <a:endParaRPr lang="en-US" sz="1100" dirty="0">
              <a:latin typeface="Tw Cen MT" pitchFamily="34" charset="0"/>
              <a:cs typeface="Arial" pitchFamily="34" charset="0"/>
            </a:endParaRPr>
          </a:p>
          <a:p>
            <a:pPr lvl="0" algn="ctr" fontAlgn="base">
              <a:spcBef>
                <a:spcPct val="0"/>
              </a:spcBef>
              <a:spcAft>
                <a:spcPct val="0"/>
              </a:spcAft>
            </a:pPr>
            <a:r>
              <a:rPr lang="en-US" sz="1100" dirty="0">
                <a:latin typeface="Tw Cen MT" pitchFamily="34" charset="0"/>
                <a:cs typeface="Arial" pitchFamily="34" charset="0"/>
              </a:rPr>
              <a:t>(843) 437-1347</a:t>
            </a:r>
          </a:p>
          <a:p>
            <a:pPr lvl="0" algn="ctr" fontAlgn="base">
              <a:spcBef>
                <a:spcPct val="0"/>
              </a:spcBef>
              <a:spcAft>
                <a:spcPct val="0"/>
              </a:spcAft>
            </a:pPr>
            <a:r>
              <a:rPr lang="en-US" sz="1050" dirty="0">
                <a:latin typeface="Tw Cen MT" pitchFamily="34" charset="0"/>
                <a:cs typeface="Arial" pitchFamily="34" charset="0"/>
              </a:rPr>
              <a:t>rodneyhancock08@gmail.com</a:t>
            </a:r>
            <a:br>
              <a:rPr lang="en-US" sz="1050" dirty="0">
                <a:latin typeface="Tw Cen MT" pitchFamily="34" charset="0"/>
                <a:cs typeface="Arial" pitchFamily="34" charset="0"/>
              </a:rPr>
            </a:br>
            <a:r>
              <a:rPr lang="en-US" sz="1050" dirty="0">
                <a:latin typeface="Tw Cen MT" pitchFamily="34" charset="0"/>
                <a:cs typeface="Arial" pitchFamily="34" charset="0"/>
              </a:rPr>
              <a:t>mortgageprofessionalsonline.com</a:t>
            </a:r>
            <a:endParaRPr kumimoji="0" lang="en-US" sz="1050" b="0" u="none" strike="noStrike" cap="none" normalizeH="0" baseline="0" dirty="0">
              <a:ln>
                <a:noFill/>
              </a:ln>
              <a:effectLst/>
              <a:latin typeface="Arial" pitchFamily="34" charset="0"/>
              <a:cs typeface="Arial" pitchFamily="34" charset="0"/>
            </a:endParaRPr>
          </a:p>
        </p:txBody>
      </p:sp>
      <p:pic>
        <p:nvPicPr>
          <p:cNvPr id="1036"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06995" y="6982836"/>
            <a:ext cx="1560748"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2" name="Text Box 18"/>
          <p:cNvSpPr txBox="1">
            <a:spLocks noChangeArrowheads="1"/>
          </p:cNvSpPr>
          <p:nvPr/>
        </p:nvSpPr>
        <p:spPr bwMode="auto">
          <a:xfrm>
            <a:off x="7232614" y="7970707"/>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3" name="WordArt 20"/>
          <p:cNvSpPr>
            <a:spLocks noChangeArrowheads="1" noChangeShapeType="1" noTextEdit="1"/>
          </p:cNvSpPr>
          <p:nvPr/>
        </p:nvSpPr>
        <p:spPr bwMode="auto">
          <a:xfrm>
            <a:off x="9829800" y="5181600"/>
            <a:ext cx="2345672" cy="466138"/>
          </a:xfrm>
          <a:prstGeom prst="rect">
            <a:avLst/>
          </a:prstGeom>
        </p:spPr>
        <p:txBody>
          <a:bodyPr wrap="none" fromWordArt="1">
            <a:prstTxWarp prst="textPlain">
              <a:avLst>
                <a:gd name="adj" fmla="val 50000"/>
              </a:avLst>
            </a:prstTxWarp>
          </a:bodyPr>
          <a:lstStyle/>
          <a:p>
            <a:pPr algn="ctr" rtl="0">
              <a:buNone/>
            </a:pPr>
            <a:r>
              <a:rPr lang="en-US" sz="3600" kern="10" spc="720" dirty="0">
                <a:ln w="9525">
                  <a:solidFill>
                    <a:srgbClr val="000000"/>
                  </a:solidFill>
                  <a:round/>
                  <a:headEnd/>
                  <a:tailEnd/>
                </a:ln>
                <a:solidFill>
                  <a:srgbClr val="FFFF00"/>
                </a:solidFill>
                <a:effectLst>
                  <a:outerShdw dist="45791" dir="3378596" algn="ctr" rotWithShape="0">
                    <a:srgbClr val="4D4D4D">
                      <a:alpha val="80000"/>
                    </a:srgbClr>
                  </a:outerShdw>
                </a:effectLst>
                <a:latin typeface="Tw Cen MT"/>
              </a:rPr>
              <a:t>$450,000</a:t>
            </a:r>
          </a:p>
        </p:txBody>
      </p:sp>
      <p:pic>
        <p:nvPicPr>
          <p:cNvPr id="1039" name="Picture 15"/>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1" y="2785188"/>
            <a:ext cx="1371600" cy="855464"/>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sp>
        <p:nvSpPr>
          <p:cNvPr id="3" name="Rectangle 2"/>
          <p:cNvSpPr/>
          <p:nvPr/>
        </p:nvSpPr>
        <p:spPr>
          <a:xfrm>
            <a:off x="10175326" y="4197640"/>
            <a:ext cx="1654620" cy="523220"/>
          </a:xfrm>
          <a:prstGeom prst="rect">
            <a:avLst/>
          </a:prstGeom>
        </p:spPr>
        <p:txBody>
          <a:bodyPr wrap="none">
            <a:spAutoFit/>
          </a:bodyPr>
          <a:lstStyle/>
          <a:p>
            <a:pPr lvl="0" algn="ctr" fontAlgn="base">
              <a:spcBef>
                <a:spcPct val="0"/>
              </a:spcBef>
              <a:spcAft>
                <a:spcPct val="0"/>
              </a:spcAft>
            </a:pPr>
            <a:r>
              <a:rPr lang="en-US" sz="2800" dirty="0">
                <a:solidFill>
                  <a:srgbClr val="FFFF00"/>
                </a:solidFill>
                <a:effectLst>
                  <a:outerShdw blurRad="38100" dist="38100" dir="2700000" algn="tl">
                    <a:srgbClr val="000000">
                      <a:alpha val="43137"/>
                    </a:srgbClr>
                  </a:outerShdw>
                </a:effectLst>
                <a:latin typeface="Tw Cen MT" pitchFamily="34" charset="0"/>
                <a:cs typeface="Arial" pitchFamily="34" charset="0"/>
              </a:rPr>
              <a:t>$450,000</a:t>
            </a:r>
          </a:p>
        </p:txBody>
      </p:sp>
      <p:sp>
        <p:nvSpPr>
          <p:cNvPr id="21" name="Text Box 3"/>
          <p:cNvSpPr txBox="1">
            <a:spLocks noChangeArrowheads="1" noChangeShapeType="1"/>
          </p:cNvSpPr>
          <p:nvPr/>
        </p:nvSpPr>
        <p:spPr bwMode="auto">
          <a:xfrm>
            <a:off x="1371598" y="4709658"/>
            <a:ext cx="7772402" cy="68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400" b="1" dirty="0">
                <a:effectLst>
                  <a:outerShdw blurRad="38100" dist="38100" dir="2700000" algn="tl">
                    <a:srgbClr val="000000">
                      <a:alpha val="43137"/>
                    </a:srgbClr>
                  </a:outerShdw>
                </a:effectLst>
                <a:latin typeface="Tw Cen MT" pitchFamily="34" charset="0"/>
                <a:cs typeface="Arial" pitchFamily="34" charset="0"/>
              </a:rPr>
              <a:t>729 Gilmore Court</a:t>
            </a:r>
          </a:p>
          <a:p>
            <a:pPr lvl="0" algn="ctr" fontAlgn="base">
              <a:spcBef>
                <a:spcPct val="0"/>
              </a:spcBef>
              <a:spcAft>
                <a:spcPct val="0"/>
              </a:spcAft>
            </a:pPr>
            <a:r>
              <a:rPr lang="en-US" sz="1600" b="1" dirty="0">
                <a:effectLst>
                  <a:outerShdw blurRad="38100" dist="38100" dir="2700000" algn="tl">
                    <a:srgbClr val="000000">
                      <a:alpha val="43137"/>
                    </a:srgbClr>
                  </a:outerShdw>
                </a:effectLst>
                <a:latin typeface="Tw Cen MT" pitchFamily="34" charset="0"/>
                <a:cs typeface="Arial" pitchFamily="34" charset="0"/>
              </a:rPr>
              <a:t>Dellwood </a:t>
            </a:r>
            <a:r>
              <a:rPr lang="en-US" sz="1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1600" b="1" dirty="0">
                <a:effectLst>
                  <a:outerShdw blurRad="38100" dist="38100" dir="2700000" algn="tl">
                    <a:srgbClr val="000000">
                      <a:alpha val="43137"/>
                    </a:srgbClr>
                  </a:outerShdw>
                </a:effectLst>
                <a:latin typeface="Tw Cen MT" pitchFamily="34" charset="0"/>
                <a:cs typeface="Arial" pitchFamily="34" charset="0"/>
              </a:rPr>
              <a:t> Charleston, SC 29412 </a:t>
            </a:r>
            <a:r>
              <a:rPr lang="en-US" sz="1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1600" b="1" dirty="0">
                <a:effectLst>
                  <a:outerShdw blurRad="38100" dist="38100" dir="2700000" algn="tl">
                    <a:srgbClr val="000000">
                      <a:alpha val="43137"/>
                    </a:srgbClr>
                  </a:outerShdw>
                </a:effectLst>
                <a:latin typeface="Tw Cen MT" pitchFamily="34" charset="0"/>
                <a:cs typeface="Arial" pitchFamily="34" charset="0"/>
              </a:rPr>
              <a:t> MLS# 19023545 </a:t>
            </a:r>
            <a:r>
              <a:rPr lang="en-US" sz="1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1600" b="1" dirty="0">
                <a:effectLst>
                  <a:outerShdw blurRad="38100" dist="38100" dir="2700000" algn="tl">
                    <a:srgbClr val="000000">
                      <a:alpha val="43137"/>
                    </a:srgbClr>
                  </a:outerShdw>
                </a:effectLst>
                <a:latin typeface="Tw Cen MT" pitchFamily="34" charset="0"/>
                <a:cs typeface="Arial" pitchFamily="34" charset="0"/>
              </a:rPr>
              <a:t> $324,900</a:t>
            </a:r>
            <a:endParaRPr kumimoji="0" lang="en-US" sz="10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32" name="Picture 15"/>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1" y="3652945"/>
            <a:ext cx="1371600" cy="815821"/>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33"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 y="931802"/>
            <a:ext cx="1371600" cy="91440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22" name="Picture 15"/>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 y="4481058"/>
            <a:ext cx="1371600" cy="91440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18" name="Picture 15"/>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1" y="1858495"/>
            <a:ext cx="1371600" cy="91440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19" name="Picture 15"/>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1" y="0"/>
            <a:ext cx="1371600" cy="919509"/>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99</TotalTime>
  <Words>256</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2019-09-24T12:00:46Z</dcterms:modified>
</cp:coreProperties>
</file>