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97F"/>
    <a:srgbClr val="B6B5B1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1836" y="120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7.emf"/><Relationship Id="rId5" Type="http://schemas.openxmlformats.org/officeDocument/2006/relationships/hyperlink" Target="mailto:david@seaydevelopment.com" TargetMode="External"/><Relationship Id="rId10" Type="http://schemas.openxmlformats.org/officeDocument/2006/relationships/hyperlink" Target="mailto:l.johnteffeau@gmail.com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thebrokerageyouwinher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9859" y="913101"/>
            <a:ext cx="2032851" cy="271047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2286000" y="3529201"/>
            <a:ext cx="1447800" cy="783337"/>
          </a:xfrm>
          <a:prstGeom prst="rect">
            <a:avLst/>
          </a:prstGeom>
          <a:solidFill>
            <a:srgbClr val="000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8003778"/>
            <a:ext cx="7772400" cy="60728"/>
          </a:xfrm>
          <a:prstGeom prst="rect">
            <a:avLst/>
          </a:prstGeom>
          <a:solidFill>
            <a:srgbClr val="000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229600" cy="705887"/>
          </a:xfrm>
        </p:spPr>
        <p:txBody>
          <a:bodyPr anchor="ctr">
            <a:noAutofit/>
          </a:bodyPr>
          <a:lstStyle/>
          <a:p>
            <a:r>
              <a:rPr lang="en-US" sz="4000" b="1" dirty="0">
                <a:solidFill>
                  <a:srgbClr val="00097F"/>
                </a:solidFill>
                <a:latin typeface="Waukegan LDO Extended" panose="020C0603020202020204" pitchFamily="34" charset="0"/>
              </a:rPr>
              <a:t>2,000+SF Office Space Available Now!</a:t>
            </a:r>
            <a:endParaRPr lang="en-US" sz="2400" b="1" dirty="0">
              <a:solidFill>
                <a:srgbClr val="00097F"/>
              </a:solidFill>
              <a:latin typeface="Waukegan LDO Extended" panose="020C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10000"/>
            <a:ext cx="8229600" cy="2133600"/>
          </a:xfrm>
          <a:noFill/>
        </p:spPr>
        <p:txBody>
          <a:bodyPr anchor="ctr">
            <a:normAutofit lnSpcReduction="10000"/>
          </a:bodyPr>
          <a:lstStyle/>
          <a:p>
            <a:r>
              <a:rPr lang="en-US" sz="3200" b="1" dirty="0">
                <a:solidFill>
                  <a:srgbClr val="00097F"/>
                </a:solidFill>
                <a:latin typeface="Waukegan LDO Extended" panose="020C0603020202020204" pitchFamily="34" charset="0"/>
              </a:rPr>
              <a:t>729 Long Point #601</a:t>
            </a:r>
          </a:p>
          <a:p>
            <a:r>
              <a:rPr lang="en-US" sz="2600" b="1" dirty="0">
                <a:solidFill>
                  <a:srgbClr val="00097F"/>
                </a:solidFill>
                <a:latin typeface="Waukegan LDO Extended" panose="020C0603020202020204" pitchFamily="34" charset="0"/>
              </a:rPr>
              <a:t>Mount Pleasant, SC 29464</a:t>
            </a:r>
          </a:p>
          <a:p>
            <a:endParaRPr lang="en-US" sz="1600" dirty="0">
              <a:solidFill>
                <a:schemeClr val="tx1"/>
              </a:solidFill>
              <a:latin typeface="Eras Light ITC" panose="020B04020305040208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Waukegan LDO" panose="020C0603020202020204" pitchFamily="34" charset="0"/>
              </a:rPr>
              <a:t>Beautiful bright open space ready for your office needs. Fronting thriving Long Point Road with beautiful views of ponds and century old live oaks. Come plant your business roots here!</a:t>
            </a:r>
            <a:endParaRPr lang="en-US" sz="2000" b="1" i="1" dirty="0">
              <a:solidFill>
                <a:schemeClr val="tx1"/>
              </a:solidFill>
              <a:latin typeface="Waukegan LDO" panose="020C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0095" y="8153589"/>
            <a:ext cx="2309410" cy="1005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8155785"/>
            <a:ext cx="668301" cy="1001449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228600" y="9210174"/>
            <a:ext cx="1828800" cy="695826"/>
          </a:xfrm>
          <a:prstGeom prst="rect">
            <a:avLst/>
          </a:prstGeom>
          <a:noFill/>
        </p:spPr>
        <p:txBody>
          <a:bodyPr vert="horz" lIns="0" tIns="0" rIns="0" bIns="0" numCol="1" rtlCol="0" anchor="ctr">
            <a:normAutofit fontScale="92500" lnSpcReduction="10000"/>
          </a:bodyPr>
          <a:lstStyle>
            <a:lvl1pPr marL="0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412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18824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28237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37649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47061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56473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65886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75298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50" b="1" dirty="0">
                <a:solidFill>
                  <a:schemeClr val="tx1"/>
                </a:solidFill>
                <a:latin typeface="Waukegan LDO" panose="020C0603020202020204" pitchFamily="34" charset="0"/>
              </a:rPr>
              <a:t>David H Seay</a:t>
            </a:r>
          </a:p>
          <a:p>
            <a:pPr algn="l"/>
            <a:r>
              <a:rPr lang="en-US" sz="1050" dirty="0">
                <a:solidFill>
                  <a:schemeClr val="tx1"/>
                </a:solidFill>
                <a:latin typeface="Waukegan LDO" panose="020C0603020202020204" pitchFamily="34" charset="0"/>
              </a:rPr>
              <a:t>CCIM, BIC, CCIM, REALTOR®</a:t>
            </a:r>
          </a:p>
          <a:p>
            <a:pPr algn="l"/>
            <a:r>
              <a:rPr lang="en-US" sz="1050" dirty="0">
                <a:solidFill>
                  <a:schemeClr val="tx1"/>
                </a:solidFill>
                <a:latin typeface="Waukegan LDO" panose="020C0603020202020204" pitchFamily="34" charset="0"/>
              </a:rPr>
              <a:t>843-364-6720</a:t>
            </a:r>
          </a:p>
          <a:p>
            <a:pPr algn="l"/>
            <a:r>
              <a:rPr lang="en-US" sz="1050" dirty="0">
                <a:solidFill>
                  <a:schemeClr val="tx1"/>
                </a:solidFill>
                <a:latin typeface="Waukegan LDO" panose="020C0603020202020204" pitchFamily="34" charset="0"/>
                <a:hlinkClick r:id="rId5"/>
              </a:rPr>
              <a:t>david@seaydevelopment.com</a:t>
            </a:r>
            <a:endParaRPr lang="en-US" sz="1050" dirty="0">
              <a:solidFill>
                <a:schemeClr val="tx1"/>
              </a:solidFill>
              <a:latin typeface="Waukegan LDO" panose="020C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914018"/>
            <a:ext cx="3612736" cy="27095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5455" y="2333357"/>
            <a:ext cx="1720284" cy="12902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5455" y="919586"/>
            <a:ext cx="1720284" cy="1290214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0ACD2C33-C5F1-4661-A814-D47891669A10}"/>
              </a:ext>
            </a:extLst>
          </p:cNvPr>
          <p:cNvSpPr txBox="1">
            <a:spLocks/>
          </p:cNvSpPr>
          <p:nvPr/>
        </p:nvSpPr>
        <p:spPr>
          <a:xfrm>
            <a:off x="2667000" y="9207506"/>
            <a:ext cx="2895600" cy="698494"/>
          </a:xfrm>
          <a:prstGeom prst="rect">
            <a:avLst/>
          </a:prstGeom>
          <a:noFill/>
        </p:spPr>
        <p:txBody>
          <a:bodyPr vert="horz" lIns="101882" tIns="50941" rIns="101882" bIns="50941" numCol="1" rtlCol="0" anchor="ctr">
            <a:normAutofit/>
          </a:bodyPr>
          <a:lstStyle>
            <a:lvl1pPr marL="0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412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18824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28237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37649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47061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56473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65886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75298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i="1" dirty="0">
                <a:solidFill>
                  <a:schemeClr val="bg1">
                    <a:lumMod val="65000"/>
                  </a:schemeClr>
                </a:solidFill>
                <a:latin typeface="Waukegan LDO" panose="020C0603020202020204" pitchFamily="34" charset="0"/>
              </a:rPr>
              <a:t>The Brokerage, LLC</a:t>
            </a:r>
          </a:p>
          <a:p>
            <a:r>
              <a:rPr lang="en-US" sz="800" i="1" dirty="0">
                <a:solidFill>
                  <a:schemeClr val="bg1">
                    <a:lumMod val="65000"/>
                  </a:schemeClr>
                </a:solidFill>
                <a:latin typeface="Waukegan LDO" panose="020C0603020202020204" pitchFamily="34" charset="0"/>
              </a:rPr>
              <a:t>3404-202A </a:t>
            </a:r>
            <a:r>
              <a:rPr lang="en-US" sz="800" i="1" dirty="0" err="1">
                <a:solidFill>
                  <a:schemeClr val="bg1">
                    <a:lumMod val="65000"/>
                  </a:schemeClr>
                </a:solidFill>
                <a:latin typeface="Waukegan LDO" panose="020C0603020202020204" pitchFamily="34" charset="0"/>
              </a:rPr>
              <a:t>Salterbeck</a:t>
            </a:r>
            <a:r>
              <a:rPr lang="en-US" sz="800" i="1" dirty="0">
                <a:solidFill>
                  <a:schemeClr val="bg1">
                    <a:lumMod val="65000"/>
                  </a:schemeClr>
                </a:solidFill>
                <a:latin typeface="Waukegan LDO" panose="020C0603020202020204" pitchFamily="34" charset="0"/>
              </a:rPr>
              <a:t> Street</a:t>
            </a:r>
          </a:p>
          <a:p>
            <a:r>
              <a:rPr lang="en-US" sz="800" i="1" dirty="0">
                <a:solidFill>
                  <a:schemeClr val="bg1">
                    <a:lumMod val="65000"/>
                  </a:schemeClr>
                </a:solidFill>
                <a:latin typeface="Waukegan LDO" panose="020C0603020202020204" pitchFamily="34" charset="0"/>
              </a:rPr>
              <a:t>Mt. Pleasant, SC 29466</a:t>
            </a:r>
          </a:p>
          <a:p>
            <a:r>
              <a:rPr lang="en-US" sz="800" i="1" dirty="0">
                <a:solidFill>
                  <a:srgbClr val="0000FF"/>
                </a:solidFill>
                <a:latin typeface="Waukegan LDO" panose="020C0603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thebrokerageyouwinhere</a:t>
            </a:r>
            <a:r>
              <a:rPr lang="en-US" sz="800" i="1" dirty="0">
                <a:solidFill>
                  <a:schemeClr val="bg1">
                    <a:lumMod val="65000"/>
                  </a:schemeClr>
                </a:solidFill>
                <a:latin typeface="Waukegan LDO" panose="020C0603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en-US" sz="800" i="1" dirty="0">
              <a:solidFill>
                <a:schemeClr val="bg1">
                  <a:lumMod val="65000"/>
                </a:schemeClr>
              </a:solidFill>
              <a:latin typeface="Waukegan LDO" panose="020C0603020202020204" pitchFamily="34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FC23857B-8251-4BCC-875C-52AACA562537}"/>
              </a:ext>
            </a:extLst>
          </p:cNvPr>
          <p:cNvSpPr txBox="1">
            <a:spLocks/>
          </p:cNvSpPr>
          <p:nvPr/>
        </p:nvSpPr>
        <p:spPr>
          <a:xfrm>
            <a:off x="6153911" y="9210174"/>
            <a:ext cx="1828800" cy="695826"/>
          </a:xfrm>
          <a:prstGeom prst="rect">
            <a:avLst/>
          </a:prstGeom>
          <a:noFill/>
        </p:spPr>
        <p:txBody>
          <a:bodyPr vert="horz" lIns="0" tIns="0" rIns="0" bIns="0" numCol="1" rtlCol="0" anchor="ctr">
            <a:normAutofit fontScale="92500" lnSpcReduction="10000"/>
          </a:bodyPr>
          <a:lstStyle>
            <a:lvl1pPr marL="0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412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18824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28237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37649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47061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56473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65886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75298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1" dirty="0">
                <a:solidFill>
                  <a:schemeClr val="tx1"/>
                </a:solidFill>
                <a:latin typeface="Waukegan LDO" panose="020C0603020202020204" pitchFamily="34" charset="0"/>
              </a:rPr>
              <a:t>John </a:t>
            </a:r>
            <a:r>
              <a:rPr lang="en-US" sz="1050" b="1" dirty="0" err="1">
                <a:solidFill>
                  <a:schemeClr val="tx1"/>
                </a:solidFill>
                <a:latin typeface="Waukegan LDO" panose="020C0603020202020204" pitchFamily="34" charset="0"/>
              </a:rPr>
              <a:t>Teffeau</a:t>
            </a:r>
            <a:endParaRPr lang="en-US" sz="1050" b="1" dirty="0">
              <a:solidFill>
                <a:schemeClr val="tx1"/>
              </a:solidFill>
              <a:latin typeface="Waukegan LDO" panose="020C0603020202020204" pitchFamily="34" charset="0"/>
            </a:endParaRPr>
          </a:p>
          <a:p>
            <a:pPr algn="r"/>
            <a:r>
              <a:rPr lang="en-US" sz="1050" dirty="0">
                <a:solidFill>
                  <a:schemeClr val="tx1"/>
                </a:solidFill>
                <a:latin typeface="Waukegan LDO" panose="020C0603020202020204" pitchFamily="34" charset="0"/>
              </a:rPr>
              <a:t>REALTOR®/Co-Owner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  <a:latin typeface="Waukegan LDO" panose="020C0603020202020204" pitchFamily="34" charset="0"/>
              </a:rPr>
              <a:t>843-813-1228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  <a:latin typeface="Waukegan LDO" panose="020C0603020202020204" pitchFamily="34" charset="0"/>
                <a:hlinkClick r:id="rId10"/>
              </a:rPr>
              <a:t>l.johnteffeau@gmail.com</a:t>
            </a:r>
            <a:r>
              <a:rPr lang="en-US" sz="1050" dirty="0">
                <a:solidFill>
                  <a:schemeClr val="tx1"/>
                </a:solidFill>
                <a:latin typeface="Waukegan LDO" panose="020C0603020202020204" pitchFamily="34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0869CF-EC91-43AF-B943-455F137EF63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9467" r="6636"/>
          <a:stretch/>
        </p:blipFill>
        <p:spPr>
          <a:xfrm>
            <a:off x="7314410" y="8153589"/>
            <a:ext cx="668301" cy="1005840"/>
          </a:xfrm>
          <a:prstGeom prst="rect">
            <a:avLst/>
          </a:prstGeom>
        </p:spPr>
      </p:pic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6E600494-5A0E-467D-B4DD-B9849DD2E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939114"/>
              </p:ext>
            </p:extLst>
          </p:nvPr>
        </p:nvGraphicFramePr>
        <p:xfrm>
          <a:off x="228600" y="6146665"/>
          <a:ext cx="7754112" cy="172274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38528">
                  <a:extLst>
                    <a:ext uri="{9D8B030D-6E8A-4147-A177-3AD203B41FA5}">
                      <a16:colId xmlns:a16="http://schemas.microsoft.com/office/drawing/2014/main" val="1116633679"/>
                    </a:ext>
                  </a:extLst>
                </a:gridCol>
                <a:gridCol w="1938528">
                  <a:extLst>
                    <a:ext uri="{9D8B030D-6E8A-4147-A177-3AD203B41FA5}">
                      <a16:colId xmlns:a16="http://schemas.microsoft.com/office/drawing/2014/main" val="1560322096"/>
                    </a:ext>
                  </a:extLst>
                </a:gridCol>
                <a:gridCol w="1938528">
                  <a:extLst>
                    <a:ext uri="{9D8B030D-6E8A-4147-A177-3AD203B41FA5}">
                      <a16:colId xmlns:a16="http://schemas.microsoft.com/office/drawing/2014/main" val="1185832950"/>
                    </a:ext>
                  </a:extLst>
                </a:gridCol>
                <a:gridCol w="1938528">
                  <a:extLst>
                    <a:ext uri="{9D8B030D-6E8A-4147-A177-3AD203B41FA5}">
                      <a16:colId xmlns:a16="http://schemas.microsoft.com/office/drawing/2014/main" val="2075216490"/>
                    </a:ext>
                  </a:extLst>
                </a:gridCol>
              </a:tblGrid>
              <a:tr h="177243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MLS ID: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Waukegan LDO" panose="020C0603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30736586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Waukegan LDO" panose="020C0603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County: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Waukegan LDO" panose="020C0603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Charleston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Waukegan LDO" panose="020C06030202020202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88078370"/>
                  </a:ext>
                </a:extLst>
              </a:tr>
              <a:tr h="177243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Property Subtypes: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Waukegan LDO" panose="020C0603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Business Park, Office Building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Waukegan LDO" panose="020C0603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Submarket/Township: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Waukegan LDO" panose="020C0603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42 -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</a:rPr>
                        <a:t>Mt.Pleasant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 South of IOP Connector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Waukegan LDO" panose="020C06030202020202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10752403"/>
                  </a:ext>
                </a:extLst>
              </a:tr>
              <a:tr h="177243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Contiguous Space: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Waukegan LDO" panose="020C0603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2,100 SF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Waukegan LDO" panose="020C0603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Tax ID/APN: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Waukegan LDO" panose="020C0603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5560000475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Waukegan LDO" panose="020C06030202020202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23587458"/>
                  </a:ext>
                </a:extLst>
              </a:tr>
              <a:tr h="177243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Lease Rate: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Waukegan LDO" panose="020C0603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$27 PSF (Annual)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Waukegan LDO" panose="020C0603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Zoning: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Waukegan LDO" panose="020C0603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GB - General Business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Waukegan LDO" panose="020C06030202020202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86060921"/>
                  </a:ext>
                </a:extLst>
              </a:tr>
              <a:tr h="177243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Base Monthly Rent: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Waukegan LDO" panose="020C0603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$4,725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Waukegan LDO" panose="020C0603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Highway Access: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Waukegan LDO" panose="020C0603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I-526 Highway 17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Waukegan LDO" panose="020C06030202020202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68646222"/>
                  </a:ext>
                </a:extLst>
              </a:tr>
              <a:tr h="177243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Lease Types: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Waukegan LDO" panose="020C0603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NNN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Waukegan LDO" panose="020C0603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Year Built: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Waukegan LDO" panose="020C0603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2003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Waukegan LDO" panose="020C06030202020202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42041145"/>
                  </a:ext>
                </a:extLst>
              </a:tr>
              <a:tr h="177243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Ceiling: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Waukegan LDO" panose="020C0603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10 ft.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Waukegan LDO" panose="020C0603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Parking Description: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Waukegan LDO" panose="020C0603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Shared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Waukegan LDO" panose="020C06030202020202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35683086"/>
                  </a:ext>
                </a:extLst>
              </a:tr>
              <a:tr h="177243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Building Name: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Waukegan LDO" panose="020C0603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Long Point Office Park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Waukegan LDO" panose="020C0603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Internet Access: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Waukegan LDO" panose="020C0603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fr-FR" sz="1000" b="0" dirty="0">
                          <a:solidFill>
                            <a:schemeClr val="tx1"/>
                          </a:solidFill>
                        </a:rPr>
                        <a:t>Cable, T1/T3, </a:t>
                      </a:r>
                      <a:r>
                        <a:rPr lang="fr-FR" sz="1000" b="0" dirty="0" err="1">
                          <a:solidFill>
                            <a:schemeClr val="tx1"/>
                          </a:solidFill>
                        </a:rPr>
                        <a:t>Fiber</a:t>
                      </a:r>
                      <a:r>
                        <a:rPr lang="fr-FR" sz="1000" b="0" dirty="0">
                          <a:solidFill>
                            <a:schemeClr val="tx1"/>
                          </a:solidFill>
                        </a:rPr>
                        <a:t> Optic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Waukegan LDO" panose="020C06030202020202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20385024"/>
                  </a:ext>
                </a:extLst>
              </a:tr>
              <a:tr h="177243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Nearest MSA: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Waukegan LDO" panose="020C0603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Charleston-North Charleston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Waukegan LDO" panose="020C0603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Interior Description: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Waukegan LDO" panose="020C0603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Open And Ready To Divide To Suit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Waukegan LDO" panose="020C06030202020202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10933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418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213</Words>
  <Application>Microsoft Office PowerPoint</Application>
  <PresentationFormat>Custom</PresentationFormat>
  <Paragraphs>53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Eras Light ITC</vt:lpstr>
      <vt:lpstr>Waukegan LDO</vt:lpstr>
      <vt:lpstr>Waukegan LDO Extended</vt:lpstr>
      <vt:lpstr>Office Theme</vt:lpstr>
      <vt:lpstr>2,000+SF Office Space Available Now!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Turnkey Investment Property 100% Occupied</dc:title>
  <dc:creator>CVH360</dc:creator>
  <cp:lastModifiedBy>A. Thomas Price</cp:lastModifiedBy>
  <cp:revision>56</cp:revision>
  <dcterms:created xsi:type="dcterms:W3CDTF">2006-08-16T00:00:00Z</dcterms:created>
  <dcterms:modified xsi:type="dcterms:W3CDTF">2021-08-16T13:33:53Z</dcterms:modified>
</cp:coreProperties>
</file>