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9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7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4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5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3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8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1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2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4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3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5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82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5B3F2-7F9D-49E6-AC56-04D3B8C00B00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4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harlestonvirtualhomes.com/flyers/72_DrakeSt_012325/72B_Drake_ListLock.pdf" TargetMode="External"/><Relationship Id="rId3" Type="http://schemas.openxmlformats.org/officeDocument/2006/relationships/image" Target="../media/image2.emf"/><Relationship Id="rId7" Type="http://schemas.openxmlformats.org/officeDocument/2006/relationships/hyperlink" Target="https://www.flexmls.com/share/BYAt0/72-Drake-Street-B-Charleston-SC-2940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s://charlestonvirtualhomes.com/flyers/72_DrakeSt_012325/72A_Drake_ListLock.pdf" TargetMode="External"/><Relationship Id="rId4" Type="http://schemas.openxmlformats.org/officeDocument/2006/relationships/hyperlink" Target="https://www.flexmls.com/share/BYAuS/72-Drake-Street-A-Charleston-SC-2940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>
            <a:extLst>
              <a:ext uri="{FF2B5EF4-FFF2-40B4-BE49-F238E27FC236}">
                <a16:creationId xmlns:a16="http://schemas.microsoft.com/office/drawing/2014/main" id="{6A16CFE4-893A-453B-8E60-F9D0D1AF5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7640"/>
            <a:ext cx="4023360" cy="2682240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>
            <a:extLst>
              <a:ext uri="{FF2B5EF4-FFF2-40B4-BE49-F238E27FC236}">
                <a16:creationId xmlns:a16="http://schemas.microsoft.com/office/drawing/2014/main" id="{560D189E-709A-453E-A362-3D676D486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162832"/>
            <a:ext cx="8229600" cy="2776827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Mortgage rate in the 5’s!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b="1" dirty="0">
              <a:solidFill>
                <a:schemeClr val="bg1"/>
              </a:solidFill>
              <a:latin typeface="Malgun Gothic Semilight" panose="020B0502040204020203" pitchFamily="34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3% Commission offered with ratified contract by 1/31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b="1" dirty="0">
              <a:solidFill>
                <a:schemeClr val="bg1"/>
              </a:solidFill>
              <a:latin typeface="Malgun Gothic Semilight" panose="020B0502040204020203" pitchFamily="34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Call for more details! </a:t>
            </a:r>
            <a:endParaRPr lang="en-US" altLang="en-US" sz="2400" dirty="0">
              <a:solidFill>
                <a:schemeClr val="bg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6807BF84-8E9D-406D-AEA5-C7FF2B7C2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76" y="9137850"/>
            <a:ext cx="3863163" cy="87153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latin typeface="Malgun Gothic Semilight" panose="020B0502040204020203" pitchFamily="34" charset="-128"/>
              </a:rPr>
              <a:t>Nathan Delpino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843-200-2721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nathan.delpino@gmail.com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www.makingcharlestonhome.com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6A9FB588-1183-4257-AB91-F68BD5F1A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174"/>
            <a:ext cx="8229600" cy="120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FF">
                        <a:alpha val="0"/>
                      </a:srgbClr>
                    </a:gs>
                    <a:gs pos="100000">
                      <a:srgbClr val="FFFFFF"/>
                    </a:gs>
                  </a:gsLst>
                  <a:lin ang="16200000" scaled="1"/>
                </a:gra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rPr>
              <a:t>Price Drop &amp; Rate Drop to the 5's!!</a:t>
            </a: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A636FAEC-285E-4943-9FA7-AE4B554B3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664" y="9137850"/>
            <a:ext cx="3863160" cy="87153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Harbourtowne Real Estate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672 Marina Drive, Ste 110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Daniel Island, SC 29492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pic>
        <p:nvPicPr>
          <p:cNvPr id="1039" name="Picture 15">
            <a:extLst>
              <a:ext uri="{FF2B5EF4-FFF2-40B4-BE49-F238E27FC236}">
                <a16:creationId xmlns:a16="http://schemas.microsoft.com/office/drawing/2014/main" id="{E4F66C82-89E1-46EE-9301-89EB31BD1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89" y="9137056"/>
            <a:ext cx="1165225" cy="8731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4" name="Text Box 3">
            <a:extLst>
              <a:ext uri="{FF2B5EF4-FFF2-40B4-BE49-F238E27FC236}">
                <a16:creationId xmlns:a16="http://schemas.microsoft.com/office/drawing/2014/main" id="{94D81DE4-9428-4E09-8261-DFE71E19C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87278"/>
            <a:ext cx="4023360" cy="2478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Futura Lt BT" panose="020B0402020204020303" pitchFamily="34" charset="0"/>
              </a:rPr>
              <a:t>72 Drake Street A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Futura Lt BT" panose="020B0402020204020303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Eastside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Charleston, SC 29403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MLS# 24018992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$929,500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Futura Lt BT" panose="020B0402020204020303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Futura Lt BT" panose="020B0402020204020303" pitchFamily="34" charset="0"/>
                <a:hlinkClick r:id="rId4"/>
              </a:rPr>
              <a:t>VIEW MLS LISTING</a:t>
            </a:r>
            <a:endParaRPr lang="en-US" altLang="en-US" sz="1600" b="1" dirty="0">
              <a:latin typeface="Futura Lt BT" panose="020B0402020204020303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dirty="0">
                <a:latin typeface="Futura Lt BT" panose="020B0402020204020303" pitchFamily="34" charset="0"/>
                <a:hlinkClick r:id="rId5"/>
              </a:rPr>
              <a:t>View List &amp; Lock Options</a:t>
            </a:r>
            <a:endParaRPr lang="fr-FR" altLang="en-US" sz="1600" i="1" dirty="0">
              <a:latin typeface="Futura Lt BT" panose="020B0402020204020303" pitchFamily="34" charset="0"/>
            </a:endParaRPr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E8698035-8F24-7C18-0A1F-10B51AE48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06240" y="607642"/>
            <a:ext cx="4023360" cy="2682240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>
            <a:extLst>
              <a:ext uri="{FF2B5EF4-FFF2-40B4-BE49-F238E27FC236}">
                <a16:creationId xmlns:a16="http://schemas.microsoft.com/office/drawing/2014/main" id="{D9201641-A9BF-BCD3-A4D5-5A109C018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6240" y="3487278"/>
            <a:ext cx="4023360" cy="2478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Futura Lt BT" panose="020B0402020204020303" pitchFamily="34" charset="0"/>
              </a:rPr>
              <a:t>72 Drake Street B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Futura Lt BT" panose="020B0402020204020303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Eastside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Charleston, SC 29403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MLS# 24024014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$899,500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latin typeface="Futura Lt BT" panose="020B0402020204020303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Futura Lt BT" panose="020B0402020204020303" pitchFamily="34" charset="0"/>
                <a:hlinkClick r:id="rId7"/>
              </a:rPr>
              <a:t>VIEW MLS LISTING</a:t>
            </a:r>
            <a:endParaRPr lang="en-US" altLang="en-US" sz="1600" b="1" dirty="0">
              <a:latin typeface="Futura Lt BT" panose="020B0402020204020303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dirty="0">
                <a:latin typeface="Futura Lt BT" panose="020B0402020204020303" pitchFamily="34" charset="0"/>
                <a:hlinkClick r:id="rId8"/>
              </a:rPr>
              <a:t>View List &amp; Lock Options</a:t>
            </a:r>
            <a:endParaRPr lang="fr-FR" altLang="en-US" sz="1600" i="1" dirty="0">
              <a:latin typeface="Futura Lt BT" panose="020B04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60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102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Malgun Gothic Semilight</vt:lpstr>
      <vt:lpstr>Arial</vt:lpstr>
      <vt:lpstr>Calibri</vt:lpstr>
      <vt:lpstr>Calibri Light</vt:lpstr>
      <vt:lpstr>Futura Lt BT</vt:lpstr>
      <vt:lpstr>Futura Md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24</cp:revision>
  <dcterms:created xsi:type="dcterms:W3CDTF">2019-03-05T13:24:43Z</dcterms:created>
  <dcterms:modified xsi:type="dcterms:W3CDTF">2025-01-22T22:09:10Z</dcterms:modified>
</cp:coreProperties>
</file>