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29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646133"/>
            <a:ext cx="6995160" cy="3501813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282989"/>
            <a:ext cx="6172200" cy="2428451"/>
          </a:xfrm>
        </p:spPr>
        <p:txBody>
          <a:bodyPr/>
          <a:lstStyle>
            <a:lvl1pPr marL="0" indent="0" algn="ctr">
              <a:buNone/>
              <a:defRPr sz="2160"/>
            </a:lvl1pPr>
            <a:lvl2pPr marL="411480" indent="0" algn="ctr">
              <a:buNone/>
              <a:defRPr sz="1800"/>
            </a:lvl2pPr>
            <a:lvl3pPr marL="822960" indent="0" algn="ctr">
              <a:buNone/>
              <a:defRPr sz="1620"/>
            </a:lvl3pPr>
            <a:lvl4pPr marL="1234440" indent="0" algn="ctr">
              <a:buNone/>
              <a:defRPr sz="1440"/>
            </a:lvl4pPr>
            <a:lvl5pPr marL="1645920" indent="0" algn="ctr">
              <a:buNone/>
              <a:defRPr sz="1440"/>
            </a:lvl5pPr>
            <a:lvl6pPr marL="2057400" indent="0" algn="ctr">
              <a:buNone/>
              <a:defRPr sz="1440"/>
            </a:lvl6pPr>
            <a:lvl7pPr marL="2468880" indent="0" algn="ctr">
              <a:buNone/>
              <a:defRPr sz="1440"/>
            </a:lvl7pPr>
            <a:lvl8pPr marL="2880360" indent="0" algn="ctr">
              <a:buNone/>
              <a:defRPr sz="1440"/>
            </a:lvl8pPr>
            <a:lvl9pPr marL="3291840" indent="0" algn="ctr">
              <a:buNone/>
              <a:defRPr sz="14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673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340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9308" y="535517"/>
            <a:ext cx="1774508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5785" y="535517"/>
            <a:ext cx="5220653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457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237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499" y="2507618"/>
            <a:ext cx="7098030" cy="4184014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1499" y="6731215"/>
            <a:ext cx="7098030" cy="2200274"/>
          </a:xfrm>
        </p:spPr>
        <p:txBody>
          <a:bodyPr/>
          <a:lstStyle>
            <a:lvl1pPr marL="0" indent="0">
              <a:buNone/>
              <a:defRPr sz="2160">
                <a:solidFill>
                  <a:schemeClr val="tx1"/>
                </a:solidFill>
              </a:defRPr>
            </a:lvl1pPr>
            <a:lvl2pPr marL="4114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288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578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623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016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535519"/>
            <a:ext cx="7098030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858" y="2465706"/>
            <a:ext cx="3481506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6858" y="3674110"/>
            <a:ext cx="3481506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66235" y="2465706"/>
            <a:ext cx="3498652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66235" y="3674110"/>
            <a:ext cx="349865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822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948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933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8652" y="1448226"/>
            <a:ext cx="4166235" cy="7147983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554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98652" y="1448226"/>
            <a:ext cx="4166235" cy="7147983"/>
          </a:xfrm>
        </p:spPr>
        <p:txBody>
          <a:bodyPr anchor="t"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821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785" y="535519"/>
            <a:ext cx="709803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785" y="2677584"/>
            <a:ext cx="709803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578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85B3F2-7F9D-49E6-AC56-04D3B8C00B00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26055" y="9322649"/>
            <a:ext cx="27774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1215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440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822960" rtl="0" eaLnBrk="1" latinLnBrk="0" hangingPunct="1">
        <a:lnSpc>
          <a:spcPct val="90000"/>
        </a:lnSpc>
        <a:spcBef>
          <a:spcPct val="0"/>
        </a:spcBef>
        <a:buNone/>
        <a:defRPr sz="39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82296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172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flexmls.com/share/BPR49/72-Drake-Street-B-Charleston-SC-29403" TargetMode="External"/><Relationship Id="rId5" Type="http://schemas.openxmlformats.org/officeDocument/2006/relationships/image" Target="../media/image3.jpg"/><Relationship Id="rId4" Type="http://schemas.openxmlformats.org/officeDocument/2006/relationships/hyperlink" Target="https://www.flexmls.com/share/BPR3W/72-Drake-Street-A-Charleston-SC-2940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6" name="Picture 12">
            <a:extLst>
              <a:ext uri="{FF2B5EF4-FFF2-40B4-BE49-F238E27FC236}">
                <a16:creationId xmlns:a16="http://schemas.microsoft.com/office/drawing/2014/main" id="{6A16CFE4-893A-453B-8E60-F9D0D1AF5B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607640"/>
            <a:ext cx="4023360" cy="2682240"/>
          </a:xfrm>
          <a:prstGeom prst="rect">
            <a:avLst/>
          </a:prstGeom>
          <a:ln w="12700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Box 4">
            <a:extLst>
              <a:ext uri="{FF2B5EF4-FFF2-40B4-BE49-F238E27FC236}">
                <a16:creationId xmlns:a16="http://schemas.microsoft.com/office/drawing/2014/main" id="{560D189E-709A-453E-A362-3D676D486D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509580"/>
            <a:ext cx="8229600" cy="3562030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  <a:effec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chemeClr val="bg1"/>
                </a:solidFill>
                <a:latin typeface="Malgun Gothic Semilight" panose="020B0502040204020203" pitchFamily="34" charset="-128"/>
              </a:rPr>
              <a:t>Mortgage rate in the 5’s! 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400" b="1" dirty="0">
              <a:solidFill>
                <a:schemeClr val="bg1"/>
              </a:solidFill>
              <a:latin typeface="Malgun Gothic Semilight" panose="020B0502040204020203" pitchFamily="34" charset="-128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chemeClr val="bg1"/>
                </a:solidFill>
                <a:latin typeface="Malgun Gothic Semilight" panose="020B0502040204020203" pitchFamily="34" charset="-128"/>
              </a:rPr>
              <a:t>3% Commission offered with ratified contract by 12/31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400" b="1" dirty="0">
              <a:solidFill>
                <a:schemeClr val="bg1"/>
              </a:solidFill>
              <a:latin typeface="Malgun Gothic Semilight" panose="020B0502040204020203" pitchFamily="34" charset="-128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chemeClr val="bg1"/>
                </a:solidFill>
                <a:latin typeface="Malgun Gothic Semilight" panose="020B0502040204020203" pitchFamily="34" charset="-128"/>
              </a:rPr>
              <a:t>Call for more details! </a:t>
            </a:r>
            <a:endParaRPr lang="en-US" altLang="en-US" sz="2400" dirty="0">
              <a:solidFill>
                <a:schemeClr val="bg1"/>
              </a:solidFill>
              <a:latin typeface="Malgun Gothic Semilight" panose="020B0502040204020203" pitchFamily="34" charset="-128"/>
            </a:endParaRP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6807BF84-8E9D-406D-AEA5-C7FF2B7C29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776" y="9137850"/>
            <a:ext cx="3863163" cy="871537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 b="1" dirty="0">
                <a:latin typeface="Malgun Gothic Semilight" panose="020B0502040204020203" pitchFamily="34" charset="-128"/>
              </a:rPr>
              <a:t>Nathan Delpino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latin typeface="Malgun Gothic Semilight" panose="020B0502040204020203" pitchFamily="34" charset="-128"/>
              </a:rPr>
              <a:t>843-200-2721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latin typeface="Malgun Gothic Semilight" panose="020B0502040204020203" pitchFamily="34" charset="-128"/>
              </a:rPr>
              <a:t>nathan.delpino@gmail.com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latin typeface="Malgun Gothic Semilight" panose="020B0502040204020203" pitchFamily="34" charset="-128"/>
              </a:rPr>
              <a:t>www.makingcharlestonhome.com</a:t>
            </a:r>
            <a:endParaRPr lang="en-US" altLang="en-US" sz="2000" dirty="0">
              <a:latin typeface="Arial" panose="020B0604020202020204" pitchFamily="34" charset="0"/>
            </a:endParaRPr>
          </a:p>
        </p:txBody>
      </p:sp>
      <p:sp>
        <p:nvSpPr>
          <p:cNvPr id="7" name="Text Box 6">
            <a:extLst>
              <a:ext uri="{FF2B5EF4-FFF2-40B4-BE49-F238E27FC236}">
                <a16:creationId xmlns:a16="http://schemas.microsoft.com/office/drawing/2014/main" id="{6A9FB588-1183-4257-AB91-F68BD5F1A1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" y="3174"/>
            <a:ext cx="8229600" cy="1208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FFFF">
                        <a:alpha val="0"/>
                      </a:srgbClr>
                    </a:gs>
                    <a:gs pos="100000">
                      <a:srgbClr val="FFFFFF"/>
                    </a:gs>
                  </a:gsLst>
                  <a:lin ang="16200000" scaled="1"/>
                </a:gra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chemeClr val="accent1">
                    <a:lumMod val="75000"/>
                  </a:schemeClr>
                </a:solidFill>
                <a:latin typeface="Futura Md BT" panose="020B0602020204020303" pitchFamily="34" charset="0"/>
              </a:rPr>
              <a:t>Price Drop &amp; Rate Drop to the 5's!!</a:t>
            </a:r>
            <a:endParaRPr lang="en-US" altLang="en-US" sz="2400" dirty="0">
              <a:solidFill>
                <a:schemeClr val="accent1">
                  <a:lumMod val="75000"/>
                </a:schemeClr>
              </a:solidFill>
              <a:latin typeface="Futura Md BT" panose="020B0602020204020303" pitchFamily="34" charset="0"/>
            </a:endParaRPr>
          </a:p>
        </p:txBody>
      </p:sp>
      <p:sp>
        <p:nvSpPr>
          <p:cNvPr id="8" name="Text Box 14">
            <a:extLst>
              <a:ext uri="{FF2B5EF4-FFF2-40B4-BE49-F238E27FC236}">
                <a16:creationId xmlns:a16="http://schemas.microsoft.com/office/drawing/2014/main" id="{A636FAEC-285E-4943-9FA7-AE4B554B31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4664" y="9137850"/>
            <a:ext cx="3863160" cy="871537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latin typeface="Malgun Gothic Semilight" panose="020B0502040204020203" pitchFamily="34" charset="-128"/>
              </a:rPr>
              <a:t>Harbourtowne Real Estate</a:t>
            </a:r>
          </a:p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latin typeface="Malgun Gothic Semilight" panose="020B0502040204020203" pitchFamily="34" charset="-128"/>
              </a:rPr>
              <a:t>672 Marina Drive, Ste 110</a:t>
            </a:r>
          </a:p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latin typeface="Malgun Gothic Semilight" panose="020B0502040204020203" pitchFamily="34" charset="-128"/>
              </a:rPr>
              <a:t>Daniel Island, SC 29492</a:t>
            </a:r>
            <a:endParaRPr lang="en-US" altLang="en-US" sz="2000" dirty="0">
              <a:latin typeface="Arial" panose="020B0604020202020204" pitchFamily="34" charset="0"/>
            </a:endParaRPr>
          </a:p>
        </p:txBody>
      </p:sp>
      <p:pic>
        <p:nvPicPr>
          <p:cNvPr id="1039" name="Picture 15">
            <a:extLst>
              <a:ext uri="{FF2B5EF4-FFF2-40B4-BE49-F238E27FC236}">
                <a16:creationId xmlns:a16="http://schemas.microsoft.com/office/drawing/2014/main" id="{E4F66C82-89E1-46EE-9301-89EB31BD12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2189" y="9137056"/>
            <a:ext cx="1165225" cy="87312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4" name="Text Box 3">
            <a:extLst>
              <a:ext uri="{FF2B5EF4-FFF2-40B4-BE49-F238E27FC236}">
                <a16:creationId xmlns:a16="http://schemas.microsoft.com/office/drawing/2014/main" id="{94D81DE4-9428-4E09-8261-DFE71E19CD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525079"/>
            <a:ext cx="4023360" cy="168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latin typeface="Futura Lt BT" panose="020B0402020204020303" pitchFamily="34" charset="0"/>
              </a:rPr>
              <a:t>72 Drake Street A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000" b="1" dirty="0">
              <a:latin typeface="Futura Lt BT" panose="020B0402020204020303" pitchFamily="34" charset="0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latin typeface="Futura Lt BT" panose="020B0402020204020303" pitchFamily="34" charset="0"/>
              </a:rPr>
              <a:t>Eastside | Charleston, SC 29403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latin typeface="Futura Lt BT" panose="020B0402020204020303" pitchFamily="34" charset="0"/>
              </a:rPr>
              <a:t>MLS# 24018992 | $989,000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600" dirty="0">
              <a:latin typeface="Futura Lt BT" panose="020B0402020204020303" pitchFamily="34" charset="0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dirty="0">
                <a:latin typeface="Futura Lt BT" panose="020B0402020204020303" pitchFamily="34" charset="0"/>
                <a:hlinkClick r:id="rId4"/>
              </a:rPr>
              <a:t>View Listing</a:t>
            </a:r>
            <a:endParaRPr lang="fr-FR" altLang="en-US" sz="1600" dirty="0">
              <a:latin typeface="Futura Lt BT" panose="020B0402020204020303" pitchFamily="34" charset="0"/>
            </a:endParaRPr>
          </a:p>
        </p:txBody>
      </p:sp>
      <p:pic>
        <p:nvPicPr>
          <p:cNvPr id="2" name="Picture 12">
            <a:extLst>
              <a:ext uri="{FF2B5EF4-FFF2-40B4-BE49-F238E27FC236}">
                <a16:creationId xmlns:a16="http://schemas.microsoft.com/office/drawing/2014/main" id="{E8698035-8F24-7C18-0A1F-10B51AE48B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206240" y="607642"/>
            <a:ext cx="4023360" cy="2682240"/>
          </a:xfrm>
          <a:prstGeom prst="rect">
            <a:avLst/>
          </a:prstGeom>
          <a:ln w="12700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 Box 3">
            <a:extLst>
              <a:ext uri="{FF2B5EF4-FFF2-40B4-BE49-F238E27FC236}">
                <a16:creationId xmlns:a16="http://schemas.microsoft.com/office/drawing/2014/main" id="{D9201641-A9BF-BCD3-A4D5-5A109C0183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6240" y="3525079"/>
            <a:ext cx="4023360" cy="168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latin typeface="Futura Lt BT" panose="020B0402020204020303" pitchFamily="34" charset="0"/>
              </a:rPr>
              <a:t>72 Drake Street B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000" b="1" dirty="0">
              <a:latin typeface="Futura Lt BT" panose="020B0402020204020303" pitchFamily="34" charset="0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latin typeface="Futura Lt BT" panose="020B0402020204020303" pitchFamily="34" charset="0"/>
              </a:rPr>
              <a:t>Eastside | Charleston, SC 29403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latin typeface="Futura Lt BT" panose="020B0402020204020303" pitchFamily="34" charset="0"/>
              </a:rPr>
              <a:t>MLS# 24024014 | $949,000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600" dirty="0">
              <a:latin typeface="Futura Lt BT" panose="020B0402020204020303" pitchFamily="34" charset="0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dirty="0">
                <a:latin typeface="Futura Lt BT" panose="020B0402020204020303" pitchFamily="34" charset="0"/>
                <a:hlinkClick r:id="rId6"/>
              </a:rPr>
              <a:t>View Listing</a:t>
            </a:r>
            <a:endParaRPr lang="fr-FR" altLang="en-US" sz="1600" dirty="0">
              <a:latin typeface="Futura Lt BT" panose="020B04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56016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236</TotalTime>
  <Words>94</Words>
  <Application>Microsoft Office PowerPoint</Application>
  <PresentationFormat>Custom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Malgun Gothic Semilight</vt:lpstr>
      <vt:lpstr>Arial</vt:lpstr>
      <vt:lpstr>Calibri</vt:lpstr>
      <vt:lpstr>Calibri Light</vt:lpstr>
      <vt:lpstr>Futura Lt BT</vt:lpstr>
      <vt:lpstr>Futura Md BT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21</cp:revision>
  <dcterms:created xsi:type="dcterms:W3CDTF">2019-03-05T13:24:43Z</dcterms:created>
  <dcterms:modified xsi:type="dcterms:W3CDTF">2024-12-17T20:03:48Z</dcterms:modified>
</cp:coreProperties>
</file>