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438" y="55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https://www.charlestonvirtualhomes.com/2220382/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0"/>
            <a:ext cx="8229599" cy="796346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ln w="3175">
                  <a:noFill/>
                </a:ln>
                <a:solidFill>
                  <a:srgbClr val="C0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RECENT PRICE DROP</a:t>
            </a:r>
            <a:br>
              <a:rPr lang="en-US" sz="2400" b="1" dirty="0">
                <a:ln w="3175">
                  <a:noFill/>
                </a:ln>
                <a:solidFill>
                  <a:srgbClr val="C0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</a:br>
            <a:r>
              <a:rPr lang="en-US" sz="2400" b="1" dirty="0">
                <a:ln w="3175">
                  <a:noFill/>
                </a:ln>
                <a:solidFill>
                  <a:srgbClr val="C0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MOTIVATED SELLER ~ FABULOUS LOCATION!!!</a:t>
            </a:r>
            <a:endParaRPr lang="en-US" sz="2400" dirty="0">
              <a:ln w="3175">
                <a:noFill/>
              </a:ln>
              <a:solidFill>
                <a:srgbClr val="C00000"/>
              </a:solidFill>
              <a:latin typeface="Futura Lt BT" panose="020B0402020204020303" pitchFamily="34" charset="0"/>
              <a:ea typeface="Gadugi" panose="020B0502040204020203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49440" y="9010033"/>
            <a:ext cx="4589361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Futura Bk BT" panose="020B0502020204020303" pitchFamily="34" charset="0"/>
                <a:ea typeface="Gadugi" panose="020B0502040204020203" pitchFamily="34" charset="0"/>
              </a:rPr>
              <a:t>Chrissy Strickland</a:t>
            </a:r>
            <a:br>
              <a:rPr lang="en-US" sz="1400" b="1" dirty="0">
                <a:latin typeface="Futura Bk BT" panose="020B0502020204020303" pitchFamily="34" charset="0"/>
                <a:ea typeface="Gadugi" panose="020B0502040204020203" pitchFamily="34" charset="0"/>
              </a:rPr>
            </a:br>
            <a:br>
              <a:rPr lang="en-US" sz="1100" b="1" dirty="0"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200" dirty="0">
                <a:latin typeface="Futura Bk BT" panose="020B0502020204020303" pitchFamily="34" charset="0"/>
                <a:ea typeface="Gadugi" panose="020B0502040204020203" pitchFamily="34" charset="0"/>
              </a:rPr>
              <a:t>843-906-5553</a:t>
            </a:r>
          </a:p>
          <a:p>
            <a:r>
              <a:rPr lang="en-US" sz="1200" dirty="0">
                <a:latin typeface="Futura Bk BT" panose="020B0502020204020303" pitchFamily="34" charset="0"/>
                <a:ea typeface="Gadugi" panose="020B0502040204020203" pitchFamily="34" charset="0"/>
              </a:rPr>
              <a:t>chrissyresiderealestate@gmail.com</a:t>
            </a:r>
            <a:br>
              <a:rPr lang="en-US" sz="1200" dirty="0"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200" dirty="0">
                <a:latin typeface="Futura Bk BT" panose="020B0502020204020303" pitchFamily="34" charset="0"/>
                <a:ea typeface="Gadugi" panose="020B0502040204020203" pitchFamily="34" charset="0"/>
              </a:rPr>
              <a:t>www.residerealestatellc.com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4723" y="9014852"/>
            <a:ext cx="1314450" cy="520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6457950" y="9601201"/>
            <a:ext cx="14400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800" dirty="0">
                <a:latin typeface="Gadugi" panose="020B0502040204020203" pitchFamily="34" charset="0"/>
                <a:ea typeface="Gadugi" panose="020B0502040204020203" pitchFamily="34" charset="0"/>
              </a:rPr>
              <a:t>Reside Real Estate LLC</a:t>
            </a:r>
          </a:p>
          <a:p>
            <a:pPr algn="r"/>
            <a:r>
              <a:rPr lang="en-US" sz="800" dirty="0">
                <a:latin typeface="Gadugi" panose="020B0502040204020203" pitchFamily="34" charset="0"/>
                <a:ea typeface="Gadugi" panose="020B0502040204020203" pitchFamily="34" charset="0"/>
              </a:rPr>
              <a:t>155 </a:t>
            </a:r>
            <a:r>
              <a:rPr lang="en-US" sz="800" dirty="0" err="1">
                <a:latin typeface="Gadugi" panose="020B0502040204020203" pitchFamily="34" charset="0"/>
                <a:ea typeface="Gadugi" panose="020B0502040204020203" pitchFamily="34" charset="0"/>
              </a:rPr>
              <a:t>Wingo</a:t>
            </a:r>
            <a:r>
              <a:rPr lang="en-US" sz="800" dirty="0">
                <a:latin typeface="Gadugi" panose="020B0502040204020203" pitchFamily="34" charset="0"/>
                <a:ea typeface="Gadugi" panose="020B0502040204020203" pitchFamily="34" charset="0"/>
              </a:rPr>
              <a:t> Way Unit 421</a:t>
            </a:r>
            <a:br>
              <a:rPr lang="en-US" sz="800" dirty="0">
                <a:latin typeface="Gadugi" panose="020B0502040204020203" pitchFamily="34" charset="0"/>
                <a:ea typeface="Gadugi" panose="020B0502040204020203" pitchFamily="34" charset="0"/>
              </a:rPr>
            </a:br>
            <a:r>
              <a:rPr lang="en-US" sz="800" dirty="0">
                <a:latin typeface="Gadugi" panose="020B0502040204020203" pitchFamily="34" charset="0"/>
                <a:ea typeface="Gadugi" panose="020B0502040204020203" pitchFamily="34" charset="0"/>
              </a:rPr>
              <a:t>Mt. Pleasant, SC 29464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AD8E9B4C-0B71-443B-AF01-6EB87DE6E81B}"/>
              </a:ext>
            </a:extLst>
          </p:cNvPr>
          <p:cNvSpPr txBox="1">
            <a:spLocks/>
          </p:cNvSpPr>
          <p:nvPr/>
        </p:nvSpPr>
        <p:spPr>
          <a:xfrm>
            <a:off x="3005293" y="859920"/>
            <a:ext cx="5224307" cy="1982024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>
                <a:latin typeface="Futura LtCn BT" panose="020B0408020204030204" pitchFamily="34" charset="0"/>
              </a:rPr>
              <a:t>7313 Indigo Palms Way</a:t>
            </a:r>
          </a:p>
          <a:p>
            <a:r>
              <a:rPr lang="en-US" sz="1800" dirty="0">
                <a:latin typeface="Futura LtCn BT" panose="020B0408020204030204" pitchFamily="34" charset="0"/>
              </a:rPr>
              <a:t>Indigo Hall at Hope Plantation</a:t>
            </a:r>
          </a:p>
          <a:p>
            <a:r>
              <a:rPr lang="en-US" sz="1800" dirty="0">
                <a:latin typeface="Futura LtCn BT" panose="020B0408020204030204" pitchFamily="34" charset="0"/>
              </a:rPr>
              <a:t>Johns Island, SC 29455</a:t>
            </a:r>
          </a:p>
          <a:p>
            <a:r>
              <a:rPr lang="en-US" sz="1800" dirty="0">
                <a:latin typeface="Futura LtCn BT" panose="020B0408020204030204" pitchFamily="34" charset="0"/>
              </a:rPr>
              <a:t>MLS# 22024769</a:t>
            </a:r>
          </a:p>
          <a:p>
            <a:r>
              <a:rPr lang="en-US" sz="1800" dirty="0">
                <a:latin typeface="Futura LtCn BT" panose="020B0408020204030204" pitchFamily="34" charset="0"/>
              </a:rPr>
              <a:t>$349,900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9E51ACC7-E7E1-460D-821E-8D8957911C34}"/>
              </a:ext>
            </a:extLst>
          </p:cNvPr>
          <p:cNvSpPr txBox="1">
            <a:spLocks/>
          </p:cNvSpPr>
          <p:nvPr/>
        </p:nvSpPr>
        <p:spPr>
          <a:xfrm>
            <a:off x="3005294" y="2905518"/>
            <a:ext cx="5224307" cy="6104514"/>
          </a:xfrm>
          <a:prstGeom prst="rect">
            <a:avLst/>
          </a:prstGeom>
        </p:spPr>
        <p:txBody>
          <a:bodyPr vert="horz" lIns="101882" tIns="50941" rIns="101882" bIns="50941" numCol="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>
                <a:latin typeface="Futura Lt BT" panose="020B0402020204020303" pitchFamily="34" charset="0"/>
              </a:rPr>
              <a:t>Prime LOCATION! Don't miss out on your opportunity to own this tastefully updated LOWER LEVEL unit situated in the sought after Indigo Hall! A perfect full time home, rental, 2nd home or vacation destination for your family. With 2 Bedrooms and 2 full baths it is a simple and convenient retreat to enjoy everything this desirable area has to offer. </a:t>
            </a:r>
          </a:p>
          <a:p>
            <a:endParaRPr lang="en-US" sz="1600">
              <a:latin typeface="Futura Lt BT" panose="020B0402020204020303" pitchFamily="34" charset="0"/>
            </a:endParaRPr>
          </a:p>
          <a:p>
            <a:r>
              <a:rPr lang="en-US" sz="1600">
                <a:latin typeface="Futura Lt BT" panose="020B0402020204020303" pitchFamily="34" charset="0"/>
              </a:rPr>
              <a:t>This </a:t>
            </a:r>
            <a:r>
              <a:rPr lang="en-US" sz="1600" dirty="0">
                <a:latin typeface="Futura Lt BT" panose="020B0402020204020303" pitchFamily="34" charset="0"/>
              </a:rPr>
              <a:t>spacious property just had new carpet installed and features a bright and airy feel, and all solid surface countertops! Just a short 5 minute drive to Kiawah Island, Freshfield Village, Kayaking, </a:t>
            </a:r>
            <a:r>
              <a:rPr lang="en-US" sz="1600" dirty="0" err="1">
                <a:latin typeface="Futura Lt BT" panose="020B0402020204020303" pitchFamily="34" charset="0"/>
              </a:rPr>
              <a:t>Beachwalker</a:t>
            </a:r>
            <a:r>
              <a:rPr lang="en-US" sz="1600" dirty="0">
                <a:latin typeface="Futura Lt BT" panose="020B0402020204020303" pitchFamily="34" charset="0"/>
              </a:rPr>
              <a:t> County Park, Seabrook Island, and </a:t>
            </a:r>
            <a:r>
              <a:rPr lang="en-US" sz="1600" dirty="0" err="1">
                <a:latin typeface="Futura Lt BT" panose="020B0402020204020303" pitchFamily="34" charset="0"/>
              </a:rPr>
              <a:t>Bohicket</a:t>
            </a:r>
            <a:r>
              <a:rPr lang="en-US" sz="1600" dirty="0">
                <a:latin typeface="Futura Lt BT" panose="020B0402020204020303" pitchFamily="34" charset="0"/>
              </a:rPr>
              <a:t> Marina! The Indigo Hall neighborhood pool is conveniently located just steps away for your relaxing enjoyment!</a:t>
            </a:r>
            <a:endParaRPr lang="en-US" sz="1450" dirty="0">
              <a:latin typeface="Futura Lt BT" panose="020B0402020204020303" pitchFamily="34" charset="0"/>
            </a:endParaRPr>
          </a:p>
          <a:p>
            <a:endParaRPr lang="en-US" sz="1450" b="1" dirty="0">
              <a:latin typeface="Futura Lt BT" panose="020B0402020204020303" pitchFamily="34" charset="0"/>
            </a:endParaRPr>
          </a:p>
          <a:p>
            <a:r>
              <a:rPr lang="en-US" sz="1450" b="1" dirty="0">
                <a:latin typeface="Futura Lt BT" panose="020B0402020204020303" pitchFamily="34" charset="0"/>
              </a:rPr>
              <a:t>Make an offer today to call this home yours!</a:t>
            </a:r>
          </a:p>
          <a:p>
            <a:endParaRPr lang="en-US" sz="1400" dirty="0">
              <a:latin typeface="Futura Lt BT" panose="020B0402020204020303" pitchFamily="34" charset="0"/>
            </a:endParaRPr>
          </a:p>
          <a:p>
            <a:endParaRPr lang="en-US" sz="1200" i="1" dirty="0">
              <a:latin typeface="Futura Lt BT" panose="020B0402020204020303" pitchFamily="34" charset="0"/>
            </a:endParaRPr>
          </a:p>
          <a:p>
            <a:r>
              <a:rPr lang="en-US" sz="1200" b="1" i="1" dirty="0">
                <a:latin typeface="Futura Lt BT" panose="020B0402020204020303" pitchFamily="34" charset="0"/>
              </a:rPr>
              <a:t>Virtual Tour: </a:t>
            </a:r>
            <a:r>
              <a:rPr lang="en-US" sz="1200" b="1" i="1" dirty="0">
                <a:latin typeface="Futura Lt BT" panose="020B0402020204020303" pitchFamily="34" charset="0"/>
                <a:hlinkClick r:id="rId3"/>
              </a:rPr>
              <a:t>https://www.charlestonvirtualhomes.com/2220382/</a:t>
            </a:r>
            <a:r>
              <a:rPr lang="en-US" sz="1200" b="1" i="1" dirty="0">
                <a:latin typeface="Futura Lt BT" panose="020B0402020204020303" pitchFamily="34" charset="0"/>
              </a:rPr>
              <a:t> 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6B938C6-4A18-4FCC-8CC5-8EE6A8FB137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859920"/>
            <a:ext cx="2990088" cy="1994070"/>
          </a:xfrm>
          <a:prstGeom prst="rect">
            <a:avLst/>
          </a:prstGeom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95F30ED-55C4-4128-B806-D06FB97A2B9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657600" y="3429000"/>
            <a:ext cx="2990088" cy="2002536"/>
          </a:xfrm>
          <a:prstGeom prst="rect">
            <a:avLst/>
          </a:prstGeom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A2C819A3-71A7-4DE7-AF37-511F036A669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917740"/>
            <a:ext cx="2990088" cy="1994077"/>
          </a:xfrm>
          <a:prstGeom prst="rect">
            <a:avLst/>
          </a:prstGeom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D18BDAE-7FB9-4708-95B3-3B390537A27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975566"/>
            <a:ext cx="2990088" cy="1993392"/>
          </a:xfrm>
          <a:prstGeom prst="rect">
            <a:avLst/>
          </a:prstGeom>
          <a:ln>
            <a:noFill/>
          </a:ln>
        </p:spPr>
      </p:pic>
      <p:pic>
        <p:nvPicPr>
          <p:cNvPr id="3" name="Picture 2" descr="Agent Photo">
            <a:extLst>
              <a:ext uri="{FF2B5EF4-FFF2-40B4-BE49-F238E27FC236}">
                <a16:creationId xmlns:a16="http://schemas.microsoft.com/office/drawing/2014/main" id="{69B0FC22-E9B8-45DB-90B4-29F7569054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79" y="9089496"/>
            <a:ext cx="580522" cy="813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8DBAF9D-644E-415D-5A14-EA8BC2F6DCD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05" y="7032532"/>
            <a:ext cx="2990088" cy="1993392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</TotalTime>
  <Words>214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Futura Bk BT</vt:lpstr>
      <vt:lpstr>Futura Lt BT</vt:lpstr>
      <vt:lpstr>Futura LtCn BT</vt:lpstr>
      <vt:lpstr>Gadugi</vt:lpstr>
      <vt:lpstr>Office Theme</vt:lpstr>
      <vt:lpstr>RECENT PRICE DROP MOTIVATED SELLER ~ FABULOUS LOCATION!!!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84</cp:revision>
  <dcterms:created xsi:type="dcterms:W3CDTF">2006-08-16T00:00:00Z</dcterms:created>
  <dcterms:modified xsi:type="dcterms:W3CDTF">2022-10-25T16:39:46Z</dcterms:modified>
</cp:coreProperties>
</file>