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9696"/>
    <a:srgbClr val="C0C0C0"/>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160" y="-12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7/14/2014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18" Type="http://schemas.openxmlformats.org/officeDocument/2006/relationships/image" Target="../media/image1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7696200"/>
            <a:ext cx="7772400" cy="2362200"/>
          </a:xfrm>
          <a:prstGeom prst="rect">
            <a:avLst/>
          </a:prstGeom>
          <a:blipFill dpi="0" rotWithShape="1">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572000"/>
            <a:ext cx="7772400" cy="3063472"/>
          </a:xfrm>
        </p:spPr>
        <p:txBody>
          <a:bodyPr anchor="ctr">
            <a:normAutofit fontScale="70000" lnSpcReduction="20000"/>
          </a:bodyPr>
          <a:lstStyle/>
          <a:p>
            <a:pPr fontAlgn="base"/>
            <a:r>
              <a:rPr lang="en-US" sz="1800" dirty="0" smtClean="0"/>
              <a:t>If </a:t>
            </a:r>
            <a:r>
              <a:rPr lang="en-US" sz="1800" dirty="0"/>
              <a:t>you missed the boat to purchase recently, here is your second chance. Mount Pleasant's newest work-live development with presence, personality and location. These units were recently sold quickly before they even made it into the MLS and now one is available for sale with or without a Commercial Tenant in Place (Yuppie Puppy). Comprised of both residential and commercial, this 2 bedroom unit has hardwood floors and a nice kitchen with granite countertops. GE appliances, a deep kitchen sink and a kitchenette seating area. At the time of construction, this unit received ALL available upgrades. A large family room or entertaining area leads you to the second floor where two bedrooms await. (Owner converted to two bedrooms, but could be converted back to three). The master bathroom has two sinks and a walk in closet. The second bedroom has a very large walk in closet perfect for anyone with a large wardrobe that could also double as a seating or makeup area. On the first floor you will find the </a:t>
            </a:r>
            <a:r>
              <a:rPr lang="en-US" sz="1800" dirty="0" err="1"/>
              <a:t>Yuppy</a:t>
            </a:r>
            <a:r>
              <a:rPr lang="en-US" sz="1800" dirty="0"/>
              <a:t> Puppy. The tenant is willing to sign a lease or they will vacate if you would like. All parking is shared and many wonderful tenants will be your neighbors. A grocery store, liquor store, Chinese restaurant and Triple AAA Four Diamond Award Winning Langdon's Restaurant and Wine Bar are yards away. The famous O'Quinn's school is across the street so drop the kids or grandkids off and go to work. I'On is right across the street along with </a:t>
            </a:r>
            <a:r>
              <a:rPr lang="en-US" sz="1800" dirty="0" err="1"/>
              <a:t>O'Brion's</a:t>
            </a:r>
            <a:r>
              <a:rPr lang="en-US" sz="1800" dirty="0"/>
              <a:t> Pub among others. Jog or bike on Mathis Ferry or to the Waterfront Park. You can be Downtown Charleston in minutes. Call today for an appointment to see this property. This building is a fully occupied investment property. If you would like to live in the residential portion of the property, the current residential lease expires on June 30, 2015. The commercial tenant will lease the ground floor for up to three years</a:t>
            </a:r>
            <a:r>
              <a:rPr lang="en-US" sz="1800" dirty="0" smtClean="0"/>
              <a:t>.</a:t>
            </a:r>
            <a:endParaRPr lang="en-US" sz="1400" dirty="0"/>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37730" y="7696200"/>
            <a:ext cx="3934670" cy="2362200"/>
          </a:xfrm>
          <a:prstGeom prst="rect">
            <a:avLst/>
          </a:prstGeom>
        </p:spPr>
      </p:pic>
      <p:sp>
        <p:nvSpPr>
          <p:cNvPr id="8" name="Rectangle 7"/>
          <p:cNvSpPr/>
          <p:nvPr/>
        </p:nvSpPr>
        <p:spPr>
          <a:xfrm>
            <a:off x="30480" y="7753915"/>
            <a:ext cx="3931920" cy="2246769"/>
          </a:xfrm>
          <a:prstGeom prst="rect">
            <a:avLst/>
          </a:prstGeom>
        </p:spPr>
        <p:txBody>
          <a:bodyPr wrap="square" numCol="1">
            <a:spAutoFit/>
          </a:bodyPr>
          <a:lstStyle/>
          <a:p>
            <a:pPr fontAlgn="base"/>
            <a:r>
              <a:rPr lang="en-US" sz="1400" dirty="0">
                <a:solidFill>
                  <a:schemeClr val="bg1"/>
                </a:solidFill>
                <a:effectLst>
                  <a:outerShdw blurRad="38100" dist="38100" dir="2700000" algn="tl">
                    <a:srgbClr val="000000">
                      <a:alpha val="43137"/>
                    </a:srgbClr>
                  </a:outerShdw>
                </a:effectLst>
                <a:latin typeface="Eras Demi ITC" panose="020B0805030504020804" pitchFamily="34" charset="0"/>
              </a:rPr>
              <a:t>Address: 732 S SHELMORE BLVD 102</a:t>
            </a:r>
          </a:p>
          <a:p>
            <a:pPr fontAlgn="base"/>
            <a:r>
              <a:rPr lang="en-US" sz="1400" dirty="0">
                <a:solidFill>
                  <a:schemeClr val="bg1"/>
                </a:solidFill>
                <a:effectLst>
                  <a:outerShdw blurRad="38100" dist="38100" dir="2700000" algn="tl">
                    <a:srgbClr val="000000">
                      <a:alpha val="43137"/>
                    </a:srgbClr>
                  </a:outerShdw>
                </a:effectLst>
                <a:latin typeface="Eras Demi ITC" panose="020B0805030504020804" pitchFamily="34" charset="0"/>
              </a:rPr>
              <a:t>Area: CHS-Mt</a:t>
            </a:r>
            <a:r>
              <a:rPr lang="en-US" sz="1400" dirty="0" smtClean="0">
                <a:solidFill>
                  <a:schemeClr val="bg1"/>
                </a:solidFill>
                <a:effectLst>
                  <a:outerShdw blurRad="38100" dist="38100" dir="2700000" algn="tl">
                    <a:srgbClr val="000000">
                      <a:alpha val="43137"/>
                    </a:srgbClr>
                  </a:outerShdw>
                </a:effectLst>
                <a:latin typeface="Eras Demi ITC" panose="020B0805030504020804" pitchFamily="34" charset="0"/>
              </a:rPr>
              <a:t>. Pleasant </a:t>
            </a:r>
            <a:r>
              <a:rPr lang="en-US" sz="1400" dirty="0">
                <a:solidFill>
                  <a:schemeClr val="bg1"/>
                </a:solidFill>
                <a:effectLst>
                  <a:outerShdw blurRad="38100" dist="38100" dir="2700000" algn="tl">
                    <a:srgbClr val="000000">
                      <a:alpha val="43137"/>
                    </a:srgbClr>
                  </a:outerShdw>
                </a:effectLst>
                <a:latin typeface="Eras Demi ITC" panose="020B0805030504020804" pitchFamily="34" charset="0"/>
              </a:rPr>
              <a:t>South of IOP Connector</a:t>
            </a:r>
          </a:p>
          <a:p>
            <a:pPr fontAlgn="base"/>
            <a:r>
              <a:rPr lang="en-US" sz="1400" dirty="0">
                <a:solidFill>
                  <a:schemeClr val="bg1"/>
                </a:solidFill>
                <a:effectLst>
                  <a:outerShdw blurRad="38100" dist="38100" dir="2700000" algn="tl">
                    <a:srgbClr val="000000">
                      <a:alpha val="43137"/>
                    </a:srgbClr>
                  </a:outerShdw>
                </a:effectLst>
                <a:latin typeface="Eras Demi ITC" panose="020B0805030504020804" pitchFamily="34" charset="0"/>
              </a:rPr>
              <a:t>City: MOUNT PLEASANT</a:t>
            </a:r>
          </a:p>
          <a:p>
            <a:pPr fontAlgn="base"/>
            <a:r>
              <a:rPr lang="en-US" sz="1400" dirty="0">
                <a:solidFill>
                  <a:schemeClr val="bg1"/>
                </a:solidFill>
                <a:effectLst>
                  <a:outerShdw blurRad="38100" dist="38100" dir="2700000" algn="tl">
                    <a:srgbClr val="000000">
                      <a:alpha val="43137"/>
                    </a:srgbClr>
                  </a:outerShdw>
                </a:effectLst>
                <a:latin typeface="Eras Demi ITC" panose="020B0805030504020804" pitchFamily="34" charset="0"/>
              </a:rPr>
              <a:t>County: Charleston</a:t>
            </a:r>
          </a:p>
          <a:p>
            <a:pPr fontAlgn="base"/>
            <a:r>
              <a:rPr lang="en-US" sz="1400" dirty="0">
                <a:solidFill>
                  <a:schemeClr val="bg1"/>
                </a:solidFill>
                <a:effectLst>
                  <a:outerShdw blurRad="38100" dist="38100" dir="2700000" algn="tl">
                    <a:srgbClr val="000000">
                      <a:alpha val="43137"/>
                    </a:srgbClr>
                  </a:outerShdw>
                </a:effectLst>
                <a:latin typeface="Eras Demi ITC" panose="020B0805030504020804" pitchFamily="34" charset="0"/>
              </a:rPr>
              <a:t>Subdivision: SHELMORE VILLAGE</a:t>
            </a:r>
          </a:p>
          <a:p>
            <a:pPr fontAlgn="base"/>
            <a:r>
              <a:rPr lang="en-US" sz="1400" dirty="0">
                <a:solidFill>
                  <a:schemeClr val="bg1"/>
                </a:solidFill>
                <a:effectLst>
                  <a:outerShdw blurRad="38100" dist="38100" dir="2700000" algn="tl">
                    <a:srgbClr val="000000">
                      <a:alpha val="43137"/>
                    </a:srgbClr>
                  </a:outerShdw>
                </a:effectLst>
                <a:latin typeface="Eras Demi ITC" panose="020B0805030504020804" pitchFamily="34" charset="0"/>
              </a:rPr>
              <a:t>Bed/Bath: 2/3</a:t>
            </a:r>
          </a:p>
          <a:p>
            <a:pPr fontAlgn="base"/>
            <a:r>
              <a:rPr lang="en-US" sz="1400" dirty="0">
                <a:solidFill>
                  <a:schemeClr val="bg1"/>
                </a:solidFill>
                <a:effectLst>
                  <a:outerShdw blurRad="38100" dist="38100" dir="2700000" algn="tl">
                    <a:srgbClr val="000000">
                      <a:alpha val="43137"/>
                    </a:srgbClr>
                  </a:outerShdw>
                </a:effectLst>
                <a:latin typeface="Eras Demi ITC" panose="020B0805030504020804" pitchFamily="34" charset="0"/>
              </a:rPr>
              <a:t>Square Feet: 2,175</a:t>
            </a:r>
          </a:p>
          <a:p>
            <a:pPr fontAlgn="base"/>
            <a:r>
              <a:rPr lang="en-US" sz="1400" dirty="0">
                <a:solidFill>
                  <a:schemeClr val="bg1"/>
                </a:solidFill>
                <a:effectLst>
                  <a:outerShdw blurRad="38100" dist="38100" dir="2700000" algn="tl">
                    <a:srgbClr val="000000">
                      <a:alpha val="43137"/>
                    </a:srgbClr>
                  </a:outerShdw>
                </a:effectLst>
                <a:latin typeface="Eras Demi ITC" panose="020B0805030504020804" pitchFamily="34" charset="0"/>
              </a:rPr>
              <a:t>Listing ID: 1325695</a:t>
            </a:r>
          </a:p>
          <a:p>
            <a:pPr fontAlgn="base"/>
            <a:r>
              <a:rPr lang="en-US" sz="1400" dirty="0">
                <a:solidFill>
                  <a:schemeClr val="bg1"/>
                </a:solidFill>
                <a:effectLst>
                  <a:outerShdw blurRad="38100" dist="38100" dir="2700000" algn="tl">
                    <a:srgbClr val="000000">
                      <a:alpha val="43137"/>
                    </a:srgbClr>
                  </a:outerShdw>
                </a:effectLst>
                <a:latin typeface="Eras Demi ITC" panose="020B0805030504020804" pitchFamily="34" charset="0"/>
              </a:rPr>
              <a:t>Listing Price: $459,900</a:t>
            </a:r>
          </a:p>
        </p:txBody>
      </p:sp>
      <p:sp>
        <p:nvSpPr>
          <p:cNvPr id="13" name="Rectangle 12"/>
          <p:cNvSpPr/>
          <p:nvPr/>
        </p:nvSpPr>
        <p:spPr>
          <a:xfrm>
            <a:off x="0" y="7635472"/>
            <a:ext cx="7772400" cy="6072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rotWithShape="1">
          <a:blip r:embed="rId4">
            <a:extLst>
              <a:ext uri="{28A0092B-C50C-407E-A947-70E740481C1C}">
                <a14:useLocalDpi xmlns:a14="http://schemas.microsoft.com/office/drawing/2010/main" val="0"/>
              </a:ext>
            </a:extLst>
          </a:blip>
          <a:srcRect l="2625" t="4941" r="43915"/>
          <a:stretch/>
        </p:blipFill>
        <p:spPr>
          <a:xfrm>
            <a:off x="0" y="685800"/>
            <a:ext cx="2844800" cy="3943350"/>
          </a:xfrm>
          <a:prstGeom prst="rect">
            <a:avLst/>
          </a:prstGeom>
        </p:spPr>
      </p:pic>
      <p:sp>
        <p:nvSpPr>
          <p:cNvPr id="10" name="Rectangle 9"/>
          <p:cNvSpPr/>
          <p:nvPr/>
        </p:nvSpPr>
        <p:spPr>
          <a:xfrm>
            <a:off x="0" y="-21336"/>
            <a:ext cx="7772400" cy="630936"/>
          </a:xfrm>
          <a:prstGeom prst="rect">
            <a:avLst/>
          </a:prstGeom>
          <a:solidFill>
            <a:srgbClr val="B2B2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05065" y="-21336"/>
            <a:ext cx="1969008" cy="445008"/>
          </a:xfrm>
          <a:prstGeom prst="rect">
            <a:avLst/>
          </a:prstGeom>
          <a:ln>
            <a:noFill/>
          </a:ln>
          <a:effectLst>
            <a:softEdge rad="25400"/>
          </a:effectLst>
        </p:spPr>
      </p:pic>
      <p:sp>
        <p:nvSpPr>
          <p:cNvPr id="2" name="Title 1"/>
          <p:cNvSpPr>
            <a:spLocks noGrp="1"/>
          </p:cNvSpPr>
          <p:nvPr>
            <p:ph type="ctrTitle"/>
          </p:nvPr>
        </p:nvSpPr>
        <p:spPr>
          <a:xfrm>
            <a:off x="0" y="-21336"/>
            <a:ext cx="5102102" cy="630936"/>
          </a:xfrm>
        </p:spPr>
        <p:txBody>
          <a:bodyPr anchor="ctr">
            <a:noAutofit/>
          </a:bodyPr>
          <a:lstStyle/>
          <a:p>
            <a:r>
              <a:rPr lang="en-US" sz="2000" dirty="0">
                <a:solidFill>
                  <a:schemeClr val="bg1"/>
                </a:solidFill>
                <a:effectLst>
                  <a:outerShdw blurRad="38100" dist="38100" dir="2700000" algn="tl">
                    <a:srgbClr val="000000">
                      <a:alpha val="43137"/>
                    </a:srgbClr>
                  </a:outerShdw>
                </a:effectLst>
                <a:latin typeface="Eras Demi ITC" panose="020B0805030504020804" pitchFamily="34" charset="0"/>
              </a:rPr>
              <a:t>FULLY </a:t>
            </a:r>
            <a:r>
              <a:rPr lang="en-US" sz="2000" dirty="0" smtClean="0">
                <a:solidFill>
                  <a:schemeClr val="bg1"/>
                </a:solidFill>
                <a:effectLst>
                  <a:outerShdw blurRad="38100" dist="38100" dir="2700000" algn="tl">
                    <a:srgbClr val="000000">
                      <a:alpha val="43137"/>
                    </a:srgbClr>
                  </a:outerShdw>
                </a:effectLst>
                <a:latin typeface="Eras Demi ITC" panose="020B0805030504020804" pitchFamily="34" charset="0"/>
              </a:rPr>
              <a:t>OCCUPIED</a:t>
            </a:r>
            <a:br>
              <a:rPr lang="en-US" sz="2000" dirty="0" smtClean="0">
                <a:solidFill>
                  <a:schemeClr val="bg1"/>
                </a:solidFill>
                <a:effectLst>
                  <a:outerShdw blurRad="38100" dist="38100" dir="2700000" algn="tl">
                    <a:srgbClr val="000000">
                      <a:alpha val="43137"/>
                    </a:srgbClr>
                  </a:outerShdw>
                </a:effectLst>
                <a:latin typeface="Eras Demi ITC" panose="020B0805030504020804" pitchFamily="34" charset="0"/>
              </a:rPr>
            </a:br>
            <a:r>
              <a:rPr lang="en-US" sz="2000" dirty="0" smtClean="0">
                <a:solidFill>
                  <a:schemeClr val="bg1"/>
                </a:solidFill>
                <a:effectLst>
                  <a:outerShdw blurRad="38100" dist="38100" dir="2700000" algn="tl">
                    <a:srgbClr val="000000">
                      <a:alpha val="43137"/>
                    </a:srgbClr>
                  </a:outerShdw>
                </a:effectLst>
                <a:latin typeface="Eras Demi ITC" panose="020B0805030504020804" pitchFamily="34" charset="0"/>
              </a:rPr>
              <a:t>INVESTMENT </a:t>
            </a:r>
            <a:r>
              <a:rPr lang="en-US" sz="2000" dirty="0">
                <a:solidFill>
                  <a:schemeClr val="bg1"/>
                </a:solidFill>
                <a:effectLst>
                  <a:outerShdw blurRad="38100" dist="38100" dir="2700000" algn="tl">
                    <a:srgbClr val="000000">
                      <a:alpha val="43137"/>
                    </a:srgbClr>
                  </a:outerShdw>
                </a:effectLst>
                <a:latin typeface="Eras Demi ITC" panose="020B0805030504020804" pitchFamily="34" charset="0"/>
              </a:rPr>
              <a:t>PROPERTY</a:t>
            </a:r>
            <a:endParaRPr lang="en-US" sz="2000" dirty="0">
              <a:solidFill>
                <a:schemeClr val="bg1"/>
              </a:solidFill>
              <a:effectLst>
                <a:outerShdw blurRad="38100" dist="38100" dir="2700000" algn="tl">
                  <a:srgbClr val="000000">
                    <a:alpha val="43137"/>
                  </a:srgbClr>
                </a:outerShdw>
              </a:effectLst>
              <a:latin typeface="Eras Demi ITC" panose="020B0805030504020804" pitchFamily="34" charset="0"/>
            </a:endParaRPr>
          </a:p>
        </p:txBody>
      </p:sp>
      <p:pic>
        <p:nvPicPr>
          <p:cNvPr id="6" name="Picture 5"/>
          <p:cNvPicPr>
            <a:picLocks noChangeAspect="1"/>
          </p:cNvPicPr>
          <p:nvPr/>
        </p:nvPicPr>
        <p:blipFill rotWithShape="1">
          <a:blip r:embed="rId6" cstate="print">
            <a:extLst>
              <a:ext uri="{28A0092B-C50C-407E-A947-70E740481C1C}">
                <a14:useLocalDpi xmlns:a14="http://schemas.microsoft.com/office/drawing/2010/main" val="0"/>
              </a:ext>
            </a:extLst>
          </a:blip>
          <a:srcRect r="44000"/>
          <a:stretch/>
        </p:blipFill>
        <p:spPr>
          <a:xfrm>
            <a:off x="6828879" y="685800"/>
            <a:ext cx="945194" cy="1265885"/>
          </a:xfrm>
          <a:prstGeom prst="rect">
            <a:avLst/>
          </a:prstGeom>
        </p:spPr>
      </p:pic>
      <p:pic>
        <p:nvPicPr>
          <p:cNvPr id="7" name="Picture 6"/>
          <p:cNvPicPr>
            <a:picLocks noChangeAspect="1"/>
          </p:cNvPicPr>
          <p:nvPr/>
        </p:nvPicPr>
        <p:blipFill rotWithShape="1">
          <a:blip r:embed="rId7" cstate="print">
            <a:extLst>
              <a:ext uri="{28A0092B-C50C-407E-A947-70E740481C1C}">
                <a14:useLocalDpi xmlns:a14="http://schemas.microsoft.com/office/drawing/2010/main" val="0"/>
              </a:ext>
            </a:extLst>
          </a:blip>
          <a:srcRect r="45115"/>
          <a:stretch/>
        </p:blipFill>
        <p:spPr>
          <a:xfrm>
            <a:off x="3862727" y="685800"/>
            <a:ext cx="926366" cy="1265884"/>
          </a:xfrm>
          <a:prstGeom prst="rect">
            <a:avLst/>
          </a:prstGeom>
        </p:spPr>
      </p:pic>
      <p:pic>
        <p:nvPicPr>
          <p:cNvPr id="14" name="Picture 13"/>
          <p:cNvPicPr>
            <a:picLocks noChangeAspect="1"/>
          </p:cNvPicPr>
          <p:nvPr/>
        </p:nvPicPr>
        <p:blipFill rotWithShape="1">
          <a:blip r:embed="rId8" cstate="print">
            <a:extLst>
              <a:ext uri="{28A0092B-C50C-407E-A947-70E740481C1C}">
                <a14:useLocalDpi xmlns:a14="http://schemas.microsoft.com/office/drawing/2010/main" val="0"/>
              </a:ext>
            </a:extLst>
          </a:blip>
          <a:srcRect r="44479"/>
          <a:stretch/>
        </p:blipFill>
        <p:spPr>
          <a:xfrm>
            <a:off x="2891773" y="685800"/>
            <a:ext cx="922689" cy="1265885"/>
          </a:xfrm>
          <a:prstGeom prst="rect">
            <a:avLst/>
          </a:prstGeom>
        </p:spPr>
      </p:pic>
      <p:pic>
        <p:nvPicPr>
          <p:cNvPr id="15" name="Picture 14"/>
          <p:cNvPicPr>
            <a:picLocks noChangeAspect="1"/>
          </p:cNvPicPr>
          <p:nvPr/>
        </p:nvPicPr>
        <p:blipFill rotWithShape="1">
          <a:blip r:embed="rId9" cstate="print">
            <a:extLst>
              <a:ext uri="{28A0092B-C50C-407E-A947-70E740481C1C}">
                <a14:useLocalDpi xmlns:a14="http://schemas.microsoft.com/office/drawing/2010/main" val="0"/>
              </a:ext>
            </a:extLst>
          </a:blip>
          <a:srcRect r="43612"/>
          <a:stretch/>
        </p:blipFill>
        <p:spPr>
          <a:xfrm>
            <a:off x="4836712" y="685800"/>
            <a:ext cx="951735" cy="1265885"/>
          </a:xfrm>
          <a:prstGeom prst="rect">
            <a:avLst/>
          </a:prstGeom>
        </p:spPr>
      </p:pic>
      <p:pic>
        <p:nvPicPr>
          <p:cNvPr id="16" name="Picture 15"/>
          <p:cNvPicPr>
            <a:picLocks noChangeAspect="1"/>
          </p:cNvPicPr>
          <p:nvPr/>
        </p:nvPicPr>
        <p:blipFill rotWithShape="1">
          <a:blip r:embed="rId10" cstate="print">
            <a:extLst>
              <a:ext uri="{28A0092B-C50C-407E-A947-70E740481C1C}">
                <a14:useLocalDpi xmlns:a14="http://schemas.microsoft.com/office/drawing/2010/main" val="0"/>
              </a:ext>
            </a:extLst>
          </a:blip>
          <a:srcRect r="44000"/>
          <a:stretch/>
        </p:blipFill>
        <p:spPr>
          <a:xfrm>
            <a:off x="5836066" y="685800"/>
            <a:ext cx="945194" cy="1265885"/>
          </a:xfrm>
          <a:prstGeom prst="rect">
            <a:avLst/>
          </a:prstGeom>
        </p:spPr>
      </p:pic>
      <p:pic>
        <p:nvPicPr>
          <p:cNvPr id="4" name="Picture 3"/>
          <p:cNvPicPr>
            <a:picLocks noChangeAspect="1"/>
          </p:cNvPicPr>
          <p:nvPr/>
        </p:nvPicPr>
        <p:blipFill rotWithShape="1">
          <a:blip r:embed="rId11" cstate="print">
            <a:extLst>
              <a:ext uri="{28A0092B-C50C-407E-A947-70E740481C1C}">
                <a14:useLocalDpi xmlns:a14="http://schemas.microsoft.com/office/drawing/2010/main" val="0"/>
              </a:ext>
            </a:extLst>
          </a:blip>
          <a:srcRect r="24852"/>
          <a:stretch/>
        </p:blipFill>
        <p:spPr>
          <a:xfrm>
            <a:off x="6491373" y="2000515"/>
            <a:ext cx="1282700" cy="1280160"/>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255815" y="3348990"/>
            <a:ext cx="1714022" cy="1280160"/>
          </a:xfrm>
          <a:prstGeom prst="rect">
            <a:avLst/>
          </a:prstGeom>
        </p:spPr>
      </p:pic>
      <p:pic>
        <p:nvPicPr>
          <p:cNvPr id="18" name="Picture 1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688002" y="2000515"/>
            <a:ext cx="1714022" cy="1280160"/>
          </a:xfrm>
          <a:prstGeom prst="rect">
            <a:avLst/>
          </a:prstGeom>
        </p:spPr>
      </p:pic>
      <p:pic>
        <p:nvPicPr>
          <p:cNvPr id="19" name="Picture 1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060051" y="3348990"/>
            <a:ext cx="1714022" cy="1280160"/>
          </a:xfrm>
          <a:prstGeom prst="rect">
            <a:avLst/>
          </a:prstGeom>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9315723" y="4572000"/>
            <a:ext cx="1706880" cy="1280160"/>
          </a:xfrm>
          <a:prstGeom prst="rect">
            <a:avLst/>
          </a:prstGeom>
        </p:spPr>
      </p:pic>
      <p:pic>
        <p:nvPicPr>
          <p:cNvPr id="21" name="Picture 20"/>
          <p:cNvPicPr>
            <a:picLocks noChangeAspect="1"/>
          </p:cNvPicPr>
          <p:nvPr/>
        </p:nvPicPr>
        <p:blipFill rotWithShape="1">
          <a:blip r:embed="rId16" cstate="print">
            <a:extLst>
              <a:ext uri="{28A0092B-C50C-407E-A947-70E740481C1C}">
                <a14:useLocalDpi xmlns:a14="http://schemas.microsoft.com/office/drawing/2010/main" val="0"/>
              </a:ext>
            </a:extLst>
          </a:blip>
          <a:srcRect r="25371"/>
          <a:stretch/>
        </p:blipFill>
        <p:spPr>
          <a:xfrm>
            <a:off x="2891773" y="3348990"/>
            <a:ext cx="1273827" cy="1280160"/>
          </a:xfrm>
          <a:prstGeom prst="rect">
            <a:avLst/>
          </a:prstGeom>
        </p:spPr>
      </p:pic>
      <p:pic>
        <p:nvPicPr>
          <p:cNvPr id="22" name="Picture 21"/>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8458712" y="914400"/>
            <a:ext cx="1714022" cy="1280160"/>
          </a:xfrm>
          <a:prstGeom prst="rect">
            <a:avLst/>
          </a:prstGeom>
        </p:spPr>
      </p:pic>
      <p:pic>
        <p:nvPicPr>
          <p:cNvPr id="23" name="Picture 22"/>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2891773" y="2000515"/>
            <a:ext cx="1706880" cy="1280160"/>
          </a:xfrm>
          <a:prstGeom prst="rect">
            <a:avLst/>
          </a:prstGeom>
        </p:spPr>
      </p:pic>
    </p:spTree>
    <p:extLst>
      <p:ext uri="{BB962C8B-B14F-4D97-AF65-F5344CB8AC3E}">
        <p14:creationId xmlns:p14="http://schemas.microsoft.com/office/powerpoint/2010/main" val="307041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TotalTime>
  <Words>403</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FULLY OCCUPIED INVESTMENT PROPERTY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Turnkey Investment Property 100% Occupied</dc:title>
  <dc:creator>CVH360</dc:creator>
  <cp:lastModifiedBy>atp1313@gmail.com</cp:lastModifiedBy>
  <cp:revision>15</cp:revision>
  <dcterms:created xsi:type="dcterms:W3CDTF">2006-08-16T00:00:00Z</dcterms:created>
  <dcterms:modified xsi:type="dcterms:W3CDTF">2014-07-14T12:20:40Z</dcterms:modified>
</cp:coreProperties>
</file>