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46" y="1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2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62" y="0"/>
            <a:ext cx="3886197" cy="738664"/>
          </a:xfrm>
        </p:spPr>
        <p:txBody>
          <a:bodyPr anchor="t">
            <a:noAutofit/>
          </a:bodyPr>
          <a:lstStyle/>
          <a:p>
            <a:pPr algn="l"/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Location, Location, Location!</a:t>
            </a:r>
            <a:endParaRPr lang="en-US" sz="2800" b="1" dirty="0">
              <a:solidFill>
                <a:schemeClr val="bg2">
                  <a:lumMod val="50000"/>
                </a:schemeClr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383" y="4755133"/>
            <a:ext cx="7602871" cy="2955538"/>
          </a:xfrm>
        </p:spPr>
        <p:txBody>
          <a:bodyPr anchor="ctr">
            <a:noAutofit/>
          </a:bodyPr>
          <a:lstStyle/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Throw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back cottage with NO FLOOD INSURANCE located on a quiet, tree lined street in Mt. Pleasant Academy and Moultrie Middle school zones. Make this home your own, kitchen and one bath have been updated. 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A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large room next to garage w/ central heat and air has been used as a third bedroom or can be a large family room with real wood paneling and vaulted ceiling. Master bedroom is roomy with generous size bath and dressing area.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A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nice relaxing deck looks out over the fenced in yard and a one car garage is attached for storage. Sellers are providing a one year home warranty, home is sold in ''as is'' condition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.* Enjoy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the convenience of living in old Mt. Pleasant, walk to schools, Farmer's Market, restaurants, shops, Christmas Parade or ride over to the beach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.</a:t>
            </a: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  <a:p>
            <a:r>
              <a:rPr lang="en-US" sz="1200" b="1" i="1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*Also </a:t>
            </a:r>
            <a:r>
              <a:rPr lang="en-US" sz="1200" b="1" i="1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listed as MLS# </a:t>
            </a:r>
            <a:r>
              <a:rPr lang="en-US" sz="1200" b="1" i="1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15022036 (Vacant Land) if buyer chooses to demolish home and build a new home, as others on the street have recently chosen to do.</a:t>
            </a:r>
            <a:endParaRPr lang="en-US" sz="1050" b="1" i="1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7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733 Atlantic Street</a:t>
            </a:r>
            <a:endParaRPr lang="en-US" sz="17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  <a:p>
            <a:pPr algn="r"/>
            <a:r>
              <a:rPr lang="en-US" sz="11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Old Mount </a:t>
            </a:r>
            <a:r>
              <a:rPr lang="en-US" sz="11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Pleasant</a:t>
            </a:r>
          </a:p>
          <a:p>
            <a:pPr algn="r"/>
            <a:r>
              <a:rPr lang="en-US" sz="11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</a:t>
            </a:r>
            <a:r>
              <a:rPr lang="en-US" sz="11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15022035</a:t>
            </a:r>
          </a:p>
          <a:p>
            <a:pPr algn="r"/>
            <a:r>
              <a:rPr lang="en-US" sz="11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Just Reduced to </a:t>
            </a:r>
            <a:r>
              <a:rPr lang="en-US" sz="11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$385,000</a:t>
            </a:r>
            <a:endParaRPr lang="en-US" sz="11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2380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>
                  <a:latin typeface="Lucida Sans" panose="020B0602030504020204" pitchFamily="34" charset="0"/>
                </a:rPr>
                <a:t>Lori Claussen</a:t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100" dirty="0">
                  <a:latin typeface="Lucida Sans" panose="020B0602030504020204" pitchFamily="34" charset="0"/>
                </a:rPr>
                <a:t>loric@goldenbearrealty.com</a:t>
              </a:r>
              <a:endParaRPr lang="en-US" sz="1100" dirty="0" smtClean="0">
                <a:latin typeface="Lucida Sans" panose="020B0602030504020204" pitchFamily="34" charset="0"/>
              </a:endParaRP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www.GoldenBearRealty.com 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</a:t>
              </a:r>
              <a:r>
                <a:rPr lang="en-US" sz="900" dirty="0" smtClean="0">
                  <a:latin typeface="Lucida Sans" panose="020B0602030504020204" pitchFamily="34" charset="0"/>
                </a:rPr>
                <a:t>224-8506 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352-9088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92" y="9258500"/>
            <a:ext cx="1145648" cy="46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658" y="416214"/>
            <a:ext cx="2560320" cy="1045356"/>
          </a:xfrm>
          <a:prstGeom prst="rect">
            <a:avLst/>
          </a:prstGeom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388"/>
          <a:stretch/>
        </p:blipFill>
        <p:spPr>
          <a:xfrm>
            <a:off x="6727143" y="9016484"/>
            <a:ext cx="981075" cy="951789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5310" y="2209796"/>
            <a:ext cx="7637015" cy="2545339"/>
            <a:chOff x="67693" y="2209796"/>
            <a:chExt cx="7637015" cy="2545339"/>
          </a:xfrm>
        </p:grpSpPr>
        <p:pic>
          <p:nvPicPr>
            <p:cNvPr id="24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693" y="3575559"/>
              <a:ext cx="1766906" cy="1179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937802" y="3575559"/>
              <a:ext cx="1766906" cy="1179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979847" y="2209796"/>
              <a:ext cx="3812707" cy="2545339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4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693" y="2209796"/>
              <a:ext cx="1766906" cy="1179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937802" y="2209796"/>
              <a:ext cx="1766906" cy="1179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7761883"/>
            <a:ext cx="1766906" cy="11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22013" y="7761883"/>
            <a:ext cx="1766906" cy="11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78716" y="7761883"/>
            <a:ext cx="1766906" cy="11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5419" y="7761883"/>
            <a:ext cx="1766906" cy="11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153400" y="754299"/>
            <a:ext cx="1148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Just Reduced!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249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Location, Location, Location!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27</cp:revision>
  <dcterms:created xsi:type="dcterms:W3CDTF">2006-08-16T00:00:00Z</dcterms:created>
  <dcterms:modified xsi:type="dcterms:W3CDTF">2015-10-08T13:39:02Z</dcterms:modified>
</cp:coreProperties>
</file>