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8229600" cy="10058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5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EAF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6" d="100"/>
          <a:sy n="76" d="100"/>
        </p:scale>
        <p:origin x="3546" y="150"/>
      </p:cViewPr>
      <p:guideLst>
        <p:guide orient="horz" pos="3168"/>
        <p:guide pos="259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220" y="3124626"/>
            <a:ext cx="6995160" cy="21560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4440" y="5699760"/>
            <a:ext cx="576072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66460" y="402804"/>
            <a:ext cx="1851660" cy="85822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1480" y="402804"/>
            <a:ext cx="5417820" cy="85822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082" y="6463454"/>
            <a:ext cx="6995160" cy="199771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082" y="4263180"/>
            <a:ext cx="6995160" cy="220027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480" y="2346963"/>
            <a:ext cx="363474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83380" y="2346963"/>
            <a:ext cx="363474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" y="2251499"/>
            <a:ext cx="3636169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480" y="3189817"/>
            <a:ext cx="3636169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80523" y="2251499"/>
            <a:ext cx="3637597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80523" y="3189817"/>
            <a:ext cx="3637597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1" y="400474"/>
            <a:ext cx="2707482" cy="17043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7545" y="400474"/>
            <a:ext cx="4600576" cy="8584566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1481" y="2104814"/>
            <a:ext cx="2707482" cy="6880226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3059" y="7040881"/>
            <a:ext cx="4937760" cy="831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13059" y="898736"/>
            <a:ext cx="4937760" cy="60350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13059" y="7872097"/>
            <a:ext cx="4937760" cy="1180464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1480" y="402802"/>
            <a:ext cx="7406640" cy="1676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" y="2346963"/>
            <a:ext cx="7406640" cy="6638079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11480" y="9322648"/>
            <a:ext cx="192024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11780" y="9322648"/>
            <a:ext cx="260604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97880" y="9322648"/>
            <a:ext cx="192024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2" Type="http://schemas.openxmlformats.org/officeDocument/2006/relationships/hyperlink" Target="https://www.zillow.com/view-imx/f3455dfc-6e20-4cef-9ec2-a063b1dd725f?setAttribution=mls&amp;wl=true&amp;initialViewType=pano&amp;utm_source=dashboard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5" Type="http://schemas.openxmlformats.org/officeDocument/2006/relationships/image" Target="../media/image1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Relationship Id="rId1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733799" y="23083"/>
            <a:ext cx="4401185" cy="98488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r"/>
            <a:r>
              <a:rPr lang="en-US" sz="1600" b="1" dirty="0">
                <a:latin typeface="Century Gothic" panose="020B0502020202020204" pitchFamily="34" charset="0"/>
              </a:rPr>
              <a:t>Debbie Cromer</a:t>
            </a:r>
            <a:endParaRPr lang="en-US" sz="1600" dirty="0">
              <a:latin typeface="Century Gothic" panose="020B0502020202020204" pitchFamily="34" charset="0"/>
            </a:endParaRPr>
          </a:p>
          <a:p>
            <a:pPr algn="r"/>
            <a:r>
              <a:rPr lang="en-US" sz="1200" dirty="0">
                <a:latin typeface="Century Gothic" panose="020B0502020202020204" pitchFamily="34" charset="0"/>
              </a:rPr>
              <a:t>ABR, RSPS, REALTOR, CRS</a:t>
            </a:r>
          </a:p>
          <a:p>
            <a:pPr algn="r"/>
            <a:r>
              <a:rPr lang="en-US" sz="1200" dirty="0">
                <a:latin typeface="Century Gothic" panose="020B0502020202020204" pitchFamily="34" charset="0"/>
              </a:rPr>
              <a:t>(843) 437-6342</a:t>
            </a:r>
          </a:p>
          <a:p>
            <a:pPr algn="r"/>
            <a:r>
              <a:rPr lang="en-US" sz="1200" dirty="0">
                <a:latin typeface="Century Gothic" panose="020B0502020202020204" pitchFamily="34" charset="0"/>
              </a:rPr>
              <a:t>debbie@debbiecromer.com</a:t>
            </a:r>
          </a:p>
          <a:p>
            <a:pPr algn="r"/>
            <a:r>
              <a:rPr lang="en-US" sz="1200" dirty="0">
                <a:latin typeface="Century Gothic" panose="020B0502020202020204" pitchFamily="34" charset="0"/>
              </a:rPr>
              <a:t>www.debbiecromer.com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599" y="5403922"/>
            <a:ext cx="7772401" cy="3282878"/>
          </a:xfrm>
        </p:spPr>
        <p:txBody>
          <a:bodyPr anchor="ctr">
            <a:noAutofit/>
          </a:bodyPr>
          <a:lstStyle/>
          <a:p>
            <a:r>
              <a:rPr lang="en-US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Unique James Island home w/ incredible features! This property is perfect for multigenerational living, rental income, or short-term rental opportunities. Square footage: Main house - 1,535 sq. ft.; Cottage - 864 sq. ft. The main house boasts 3 bedrooms, 2 bathrooms, &amp; hardwood floors throughout the living areas, kitchen, &amp; bedrooms. Recently updated w/ brand-new granite countertops in the kitchen, this home has been freshly painted throughout &amp; includes a heated and cooled four seasons room, a separate laundry room, a screened porch, a sunny deck, &amp; a landscaped, privacy-fenced yard w/ a workshop. The detached cottage, connected only by the roofline &amp; separated by a walkway, is equally impressive w/ 1 bedroom, 1 bathroom, a spacious living area, a screened porch, and fenced backyard. The cottage has been freshly painted, making it move-in ready. This property requires no flood insurance &amp;, w/ no HOA, offers flexibility &amp; freedom. Don't miss this rare find!</a:t>
            </a:r>
          </a:p>
          <a:p>
            <a:endParaRPr lang="en-US" sz="14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US" sz="1400" dirty="0">
                <a:solidFill>
                  <a:schemeClr val="tx1"/>
                </a:solidFill>
                <a:latin typeface="Century Gothic" panose="020B0502020202020204" pitchFamily="34" charset="0"/>
                <a:hlinkClick r:id="rId2"/>
              </a:rPr>
              <a:t>TAKE A VIRTUAL TOUR</a:t>
            </a:r>
            <a:endParaRPr lang="en-US" sz="14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066800"/>
            <a:ext cx="8229600" cy="587752"/>
          </a:xfrm>
          <a:prstGeom prst="rect">
            <a:avLst/>
          </a:prstGeom>
          <a:solidFill>
            <a:srgbClr val="BEAF8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1052901"/>
            <a:ext cx="8229600" cy="615553"/>
          </a:xfrm>
          <a:prstGeom prst="rect">
            <a:avLst/>
          </a:prstGeom>
          <a:ln>
            <a:noFill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733 Fort Johnson Road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Charleston, SC 29412 | MLS# 24030916 | $694,000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111509" y="130805"/>
            <a:ext cx="504336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rgbClr val="C00000"/>
                </a:solidFill>
                <a:latin typeface="Gabriola" panose="04040605051002020D02" pitchFamily="82" charset="0"/>
                <a:ea typeface="Adobe Fan Heiti Std B" panose="020B0700000000000000" pitchFamily="34" charset="-128"/>
              </a:rPr>
              <a:t>Perfect Property for Multigenerational Living,</a:t>
            </a:r>
            <a:br>
              <a:rPr lang="en-US" sz="2200" dirty="0">
                <a:solidFill>
                  <a:srgbClr val="C00000"/>
                </a:solidFill>
                <a:latin typeface="Gabriola" panose="04040605051002020D02" pitchFamily="82" charset="0"/>
                <a:ea typeface="Adobe Fan Heiti Std B" panose="020B0700000000000000" pitchFamily="34" charset="-128"/>
              </a:rPr>
            </a:br>
            <a:r>
              <a:rPr lang="en-US" sz="2200" dirty="0">
                <a:solidFill>
                  <a:srgbClr val="C00000"/>
                </a:solidFill>
                <a:latin typeface="Gabriola" panose="04040605051002020D02" pitchFamily="82" charset="0"/>
                <a:ea typeface="Adobe Fan Heiti Std B" panose="020B0700000000000000" pitchFamily="34" charset="-128"/>
              </a:rPr>
              <a:t>Rental Income, or Sort-Term Rental Opportunities!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9179" y="92626"/>
            <a:ext cx="929022" cy="1122764"/>
          </a:xfrm>
          <a:prstGeom prst="rect">
            <a:avLst/>
          </a:prstGeom>
          <a:noFill/>
          <a:ln w="28575">
            <a:solidFill>
              <a:schemeClr val="bg2">
                <a:lumMod val="9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29358" y="4497579"/>
            <a:ext cx="1371600" cy="9144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3" name="Picture 22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30874" y="4497579"/>
            <a:ext cx="1371600" cy="9144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5" name="Picture 24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600" y="8710980"/>
            <a:ext cx="1371600" cy="9144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32" name="Picture 31"/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31634" y="4497579"/>
            <a:ext cx="1371600" cy="9144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22B73E9F-D68C-45AE-99E3-3BBD12094132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600" y="4497579"/>
            <a:ext cx="1371600" cy="9144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CFEFDB92-D4D6-4103-A5E7-FE6E5CB98738}"/>
              </a:ext>
            </a:extLst>
          </p:cNvPr>
          <p:cNvPicPr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30874" y="8710980"/>
            <a:ext cx="1371600" cy="9144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9E7196DD-0F67-4E97-859C-436764631886}"/>
              </a:ext>
            </a:extLst>
          </p:cNvPr>
          <p:cNvPicPr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30116" y="4497579"/>
            <a:ext cx="1371600" cy="9144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3DC3AF27-1E71-477F-8725-631A4384AC2D}"/>
              </a:ext>
            </a:extLst>
          </p:cNvPr>
          <p:cNvPicPr>
            <a:picLocks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30116" y="8710980"/>
            <a:ext cx="1371600" cy="9144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E249EEDF-F261-4ACA-9F84-5C12D2C0E052}"/>
              </a:ext>
            </a:extLst>
          </p:cNvPr>
          <p:cNvPicPr>
            <a:picLocks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29358" y="8710980"/>
            <a:ext cx="1371600" cy="914400"/>
          </a:xfrm>
          <a:prstGeom prst="rect">
            <a:avLst/>
          </a:prstGeom>
          <a:ln>
            <a:noFill/>
          </a:ln>
          <a:effectLst/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BDF408B4-4F12-4DD5-B1AF-D0A7785D28C5}"/>
              </a:ext>
            </a:extLst>
          </p:cNvPr>
          <p:cNvSpPr/>
          <p:nvPr/>
        </p:nvSpPr>
        <p:spPr>
          <a:xfrm>
            <a:off x="0" y="9753600"/>
            <a:ext cx="8229600" cy="274320"/>
          </a:xfrm>
          <a:prstGeom prst="rect">
            <a:avLst/>
          </a:prstGeom>
          <a:solidFill>
            <a:srgbClr val="BEAF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Microsoft Sans Serif" panose="020B0604020202020204" pitchFamily="34" charset="0"/>
              </a:rPr>
              <a:t>Century 21 Properties Plus | 1090 Park West Blvd; Ste 103 | Mount Pleasant, SC 29466</a:t>
            </a:r>
          </a:p>
        </p:txBody>
      </p:sp>
      <p:pic>
        <p:nvPicPr>
          <p:cNvPr id="26" name="Picture 2">
            <a:extLst>
              <a:ext uri="{FF2B5EF4-FFF2-40B4-BE49-F238E27FC236}">
                <a16:creationId xmlns:a16="http://schemas.microsoft.com/office/drawing/2014/main" id="{D4B8056A-ADDD-421E-AFBA-A7891F6B87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753573" y="7703904"/>
            <a:ext cx="1685499" cy="54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0" r="7960"/>
          <a:stretch/>
        </p:blipFill>
        <p:spPr>
          <a:xfrm>
            <a:off x="228600" y="1803887"/>
            <a:ext cx="3657600" cy="244221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6749EC2-9CBF-4760-96A4-46FA66C48B4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0" r="7960"/>
          <a:stretch/>
        </p:blipFill>
        <p:spPr>
          <a:xfrm>
            <a:off x="4345633" y="1803887"/>
            <a:ext cx="3657601" cy="244221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779C34C-F76B-B529-9EB8-B13AD46530A0}"/>
              </a:ext>
            </a:extLst>
          </p:cNvPr>
          <p:cNvPicPr>
            <a:picLocks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31634" y="8710980"/>
            <a:ext cx="13716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3657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</TotalTime>
  <Words>267</Words>
  <Application>Microsoft Office PowerPoint</Application>
  <PresentationFormat>Custom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Century Gothic</vt:lpstr>
      <vt:lpstr>Gabriola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A. Thomas Price</cp:lastModifiedBy>
  <cp:revision>58</cp:revision>
  <dcterms:created xsi:type="dcterms:W3CDTF">2006-08-16T00:00:00Z</dcterms:created>
  <dcterms:modified xsi:type="dcterms:W3CDTF">2025-01-13T18:39:40Z</dcterms:modified>
</cp:coreProperties>
</file>