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27D7B-D53A-4844-B156-73C48EA09C08}"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58766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27D7B-D53A-4844-B156-73C48EA09C08}"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207543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27D7B-D53A-4844-B156-73C48EA09C08}"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114911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27D7B-D53A-4844-B156-73C48EA09C08}"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344711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27D7B-D53A-4844-B156-73C48EA09C08}"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387322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764"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63228"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27D7B-D53A-4844-B156-73C48EA09C08}"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348962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27D7B-D53A-4844-B156-73C48EA09C08}" type="datetimeFigureOut">
              <a:rPr lang="en-US" smtClean="0"/>
              <a:t>8/14/2015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176246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27D7B-D53A-4844-B156-73C48EA09C08}" type="datetimeFigureOut">
              <a:rPr lang="en-US" smtClean="0"/>
              <a:t>8/14/2015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156750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27D7B-D53A-4844-B156-73C48EA09C08}" type="datetimeFigureOut">
              <a:rPr lang="en-US" smtClean="0"/>
              <a:t>8/14/2015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18063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27D7B-D53A-4844-B156-73C48EA09C08}"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279192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27D7B-D53A-4844-B156-73C48EA09C08}"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DB19B-2AF5-47FC-84FB-E30064A498E1}" type="slidenum">
              <a:rPr lang="en-US" smtClean="0"/>
              <a:t>‹#›</a:t>
            </a:fld>
            <a:endParaRPr lang="en-US"/>
          </a:p>
        </p:txBody>
      </p:sp>
    </p:spTree>
    <p:extLst>
      <p:ext uri="{BB962C8B-B14F-4D97-AF65-F5344CB8AC3E}">
        <p14:creationId xmlns:p14="http://schemas.microsoft.com/office/powerpoint/2010/main" val="12625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A8527D7B-D53A-4844-B156-73C48EA09C08}" type="datetimeFigureOut">
              <a:rPr lang="en-US" smtClean="0"/>
              <a:t>8/14/2015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236DB19B-2AF5-47FC-84FB-E30064A498E1}" type="slidenum">
              <a:rPr lang="en-US" smtClean="0"/>
              <a:t>‹#›</a:t>
            </a:fld>
            <a:endParaRPr lang="en-US"/>
          </a:p>
        </p:txBody>
      </p:sp>
    </p:spTree>
    <p:extLst>
      <p:ext uri="{BB962C8B-B14F-4D97-AF65-F5344CB8AC3E}">
        <p14:creationId xmlns:p14="http://schemas.microsoft.com/office/powerpoint/2010/main" val="27779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7772400" cy="5172573"/>
          </a:xfrm>
          <a:prstGeom prst="rect">
            <a:avLst/>
          </a:prstGeom>
          <a:ln>
            <a:noFill/>
          </a:ln>
          <a:effectLst/>
        </p:spPr>
      </p:pic>
      <p:sp>
        <p:nvSpPr>
          <p:cNvPr id="2" name="Title 1"/>
          <p:cNvSpPr>
            <a:spLocks noGrp="1"/>
          </p:cNvSpPr>
          <p:nvPr>
            <p:ph type="ctrTitle"/>
          </p:nvPr>
        </p:nvSpPr>
        <p:spPr>
          <a:xfrm>
            <a:off x="-1" y="200106"/>
            <a:ext cx="7772400" cy="934279"/>
          </a:xfrm>
          <a:gradFill flip="none" rotWithShape="1">
            <a:gsLst>
              <a:gs pos="0">
                <a:srgbClr val="002060"/>
              </a:gs>
              <a:gs pos="50000">
                <a:srgbClr val="002060">
                  <a:alpha val="50000"/>
                </a:srgbClr>
              </a:gs>
              <a:gs pos="100000">
                <a:srgbClr val="002060">
                  <a:alpha val="0"/>
                </a:srgbClr>
              </a:gs>
            </a:gsLst>
            <a:lin ang="0" scaled="1"/>
            <a:tileRect/>
          </a:gradFill>
          <a:ln>
            <a:noFill/>
          </a:ln>
        </p:spPr>
        <p:txBody>
          <a:bodyPr anchor="ctr">
            <a:noAutofit/>
          </a:bodyPr>
          <a:lstStyle/>
          <a:p>
            <a:pPr algn="l"/>
            <a:r>
              <a:rPr lang="en-US" sz="2800" dirty="0" smtClean="0">
                <a:solidFill>
                  <a:srgbClr val="FFFF00"/>
                </a:solidFill>
                <a:latin typeface="Century Gothic" panose="020B0502020202020204" pitchFamily="34" charset="0"/>
              </a:rPr>
              <a:t>Lake Front Estate…</a:t>
            </a:r>
            <a:br>
              <a:rPr lang="en-US" sz="2800" dirty="0" smtClean="0">
                <a:solidFill>
                  <a:srgbClr val="FFFF00"/>
                </a:solidFill>
                <a:latin typeface="Century Gothic" panose="020B0502020202020204" pitchFamily="34" charset="0"/>
              </a:rPr>
            </a:br>
            <a:r>
              <a:rPr lang="en-US" sz="2800" dirty="0" smtClean="0">
                <a:solidFill>
                  <a:srgbClr val="FFFF00"/>
                </a:solidFill>
                <a:latin typeface="Century Gothic" panose="020B0502020202020204" pitchFamily="34" charset="0"/>
              </a:rPr>
              <a:t>Close to Downtown</a:t>
            </a:r>
            <a:endParaRPr lang="en-US" sz="2800" dirty="0">
              <a:solidFill>
                <a:srgbClr val="FFFF00"/>
              </a:solidFill>
              <a:latin typeface="Century Gothic" panose="020B0502020202020204" pitchFamily="34" charset="0"/>
            </a:endParaRPr>
          </a:p>
        </p:txBody>
      </p:sp>
      <p:sp>
        <p:nvSpPr>
          <p:cNvPr id="3" name="Subtitle 2"/>
          <p:cNvSpPr>
            <a:spLocks noGrp="1"/>
          </p:cNvSpPr>
          <p:nvPr>
            <p:ph type="subTitle" idx="1"/>
          </p:nvPr>
        </p:nvSpPr>
        <p:spPr>
          <a:xfrm>
            <a:off x="-1" y="5826271"/>
            <a:ext cx="7772400" cy="2215282"/>
          </a:xfrm>
        </p:spPr>
        <p:txBody>
          <a:bodyPr>
            <a:normAutofit/>
          </a:bodyPr>
          <a:lstStyle/>
          <a:p>
            <a:r>
              <a:rPr lang="en-US" dirty="0" smtClean="0">
                <a:latin typeface="Century Gothic" panose="020B0502020202020204" pitchFamily="34" charset="0"/>
              </a:rPr>
              <a:t>Renovated brick lakefront home close to town in highly desirable Moreland neighborhood!! At the end of a quiet street behind the brick wall and iron gates this house is surrounded by water on 3 sides. Great lake views from almost every room. Walk into your 2 story entry with direct views of the lake. Upgraded plumbing, electrical, new cabinets, new granite counters, new appliances in gourmet kitchen, new carpet, new wood floors, brick wet bar, real wainscoting, crown molding, brick floor in dining room, large pantry with room for additional fridge, and new high efficiency 3 phase HVAC system. This never listed before home has to many features to list please view the virtual tour. Listed by Owner/Agent</a:t>
            </a:r>
            <a:endParaRPr lang="en-US" dirty="0">
              <a:latin typeface="Century Gothic" panose="020B0502020202020204" pitchFamily="34" charset="0"/>
            </a:endParaRPr>
          </a:p>
        </p:txBody>
      </p:sp>
      <p:sp>
        <p:nvSpPr>
          <p:cNvPr id="5" name="Rectangle 4"/>
          <p:cNvSpPr/>
          <p:nvPr/>
        </p:nvSpPr>
        <p:spPr>
          <a:xfrm>
            <a:off x="-1" y="3680668"/>
            <a:ext cx="7772400" cy="954107"/>
          </a:xfrm>
          <a:prstGeom prst="rect">
            <a:avLst/>
          </a:prstGeom>
        </p:spPr>
        <p:txBody>
          <a:bodyPr wrap="square">
            <a:spAutoFit/>
          </a:bodyPr>
          <a:lstStyle/>
          <a:p>
            <a:pPr algn="ct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736 N Godfrey Park Pl</a:t>
            </a:r>
          </a:p>
          <a:p>
            <a:pPr algn="ct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Moreland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Charleston</a:t>
            </a:r>
          </a:p>
          <a:p>
            <a:pPr algn="ct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MLS# 15021605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$749,500</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2" y="470094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736" y="470094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470094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5064" y="470094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9727" y="470094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87" y="804155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4193" y="804155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399" y="804155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6605" y="804155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52811" y="8041552"/>
            <a:ext cx="1371600" cy="1028700"/>
          </a:xfrm>
          <a:prstGeom prst="rect">
            <a:avLst/>
          </a:prstGeom>
          <a:ln>
            <a:solidFill>
              <a:schemeClr val="bg1"/>
            </a:solidFill>
          </a:ln>
          <a:effectLst>
            <a:outerShdw blurRad="50800" dist="50800" dir="5400000" algn="t" rotWithShape="0">
              <a:prstClr val="black">
                <a:alpha val="25000"/>
              </a:prstClr>
            </a:outerShdw>
          </a:effectLst>
        </p:spPr>
      </p:pic>
      <p:pic>
        <p:nvPicPr>
          <p:cNvPr id="17" name="Picture 16"/>
          <p:cNvPicPr>
            <a:picLocks noChangeAspect="1"/>
          </p:cNvPicPr>
          <p:nvPr/>
        </p:nvPicPr>
        <p:blipFill>
          <a:blip r:embed="rId13"/>
          <a:stretch>
            <a:fillRect/>
          </a:stretch>
        </p:blipFill>
        <p:spPr>
          <a:xfrm>
            <a:off x="2979611" y="9211204"/>
            <a:ext cx="1813177" cy="491063"/>
          </a:xfrm>
          <a:prstGeom prst="rect">
            <a:avLst/>
          </a:prstGeom>
        </p:spPr>
      </p:pic>
      <p:sp>
        <p:nvSpPr>
          <p:cNvPr id="18" name="Rectangle 17"/>
          <p:cNvSpPr/>
          <p:nvPr/>
        </p:nvSpPr>
        <p:spPr>
          <a:xfrm>
            <a:off x="3886199" y="9133570"/>
            <a:ext cx="3886200" cy="646331"/>
          </a:xfrm>
          <a:prstGeom prst="rect">
            <a:avLst/>
          </a:prstGeom>
        </p:spPr>
        <p:txBody>
          <a:bodyPr>
            <a:spAutoFit/>
          </a:bodyPr>
          <a:lstStyle/>
          <a:p>
            <a:pPr algn="r"/>
            <a:r>
              <a:rPr lang="en-US" sz="1200" dirty="0" smtClean="0"/>
              <a:t>Charleston Coastline Realty</a:t>
            </a:r>
          </a:p>
          <a:p>
            <a:pPr algn="r"/>
            <a:r>
              <a:rPr lang="en-US" sz="1200" dirty="0" smtClean="0"/>
              <a:t>782 Johnnie </a:t>
            </a:r>
            <a:r>
              <a:rPr lang="en-US" sz="1200" dirty="0" err="1" smtClean="0"/>
              <a:t>Dodds</a:t>
            </a:r>
            <a:r>
              <a:rPr lang="en-US" sz="1200" dirty="0" smtClean="0"/>
              <a:t> Blvd.</a:t>
            </a:r>
          </a:p>
          <a:p>
            <a:pPr algn="r"/>
            <a:r>
              <a:rPr lang="en-US" sz="1200" dirty="0" smtClean="0"/>
              <a:t>Mount Pleasant, SC 29464</a:t>
            </a:r>
            <a:endParaRPr lang="en-US" sz="1200" dirty="0"/>
          </a:p>
        </p:txBody>
      </p:sp>
      <p:sp>
        <p:nvSpPr>
          <p:cNvPr id="19" name="Rectangle 18"/>
          <p:cNvSpPr/>
          <p:nvPr/>
        </p:nvSpPr>
        <p:spPr>
          <a:xfrm>
            <a:off x="0" y="9133570"/>
            <a:ext cx="3886200" cy="646331"/>
          </a:xfrm>
          <a:prstGeom prst="rect">
            <a:avLst/>
          </a:prstGeom>
        </p:spPr>
        <p:txBody>
          <a:bodyPr>
            <a:spAutoFit/>
          </a:bodyPr>
          <a:lstStyle/>
          <a:p>
            <a:r>
              <a:rPr lang="en-US" sz="1200" b="1" dirty="0" smtClean="0"/>
              <a:t>Martin Stewart, GRI</a:t>
            </a:r>
          </a:p>
          <a:p>
            <a:r>
              <a:rPr lang="en-US" sz="1200" dirty="0" smtClean="0"/>
              <a:t>(843) 971-7979 - O</a:t>
            </a:r>
          </a:p>
          <a:p>
            <a:r>
              <a:rPr lang="en-US" sz="1200" dirty="0" smtClean="0"/>
              <a:t>(843) 568-3333 - M</a:t>
            </a:r>
            <a:endParaRPr lang="en-US" sz="1200" dirty="0"/>
          </a:p>
        </p:txBody>
      </p:sp>
      <p:sp>
        <p:nvSpPr>
          <p:cNvPr id="20" name="Rectangle 19"/>
          <p:cNvSpPr/>
          <p:nvPr/>
        </p:nvSpPr>
        <p:spPr>
          <a:xfrm>
            <a:off x="-1" y="9811514"/>
            <a:ext cx="7772400" cy="261610"/>
          </a:xfrm>
          <a:prstGeom prst="rect">
            <a:avLst/>
          </a:prstGeom>
        </p:spPr>
        <p:txBody>
          <a:bodyPr wrap="square">
            <a:spAutoFit/>
          </a:bodyPr>
          <a:lstStyle/>
          <a:p>
            <a:pPr algn="ctr"/>
            <a:r>
              <a:rPr lang="en-US" sz="1050" dirty="0" smtClean="0">
                <a:solidFill>
                  <a:schemeClr val="accent1">
                    <a:lumMod val="75000"/>
                  </a:schemeClr>
                </a:solidFill>
                <a:latin typeface="Century Gothic" panose="020B0502020202020204" pitchFamily="34" charset="0"/>
              </a:rPr>
              <a:t>Be sure to check out the virtual tour for more photos and panoramic scenes!</a:t>
            </a:r>
            <a:endParaRPr lang="en-US" sz="1050" dirty="0">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1824858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198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Lake Front Estate… Close to Downtown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Front Estate… Close to Downtown</dc:title>
  <dc:creator>A. Thomas</dc:creator>
  <cp:lastModifiedBy>A. Thomas</cp:lastModifiedBy>
  <cp:revision>7</cp:revision>
  <dcterms:created xsi:type="dcterms:W3CDTF">2015-08-14T19:30:07Z</dcterms:created>
  <dcterms:modified xsi:type="dcterms:W3CDTF">2015-08-14T22:40:09Z</dcterms:modified>
</cp:coreProperties>
</file>