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0"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50000" r="-5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71" y="772596"/>
            <a:ext cx="4961856" cy="2594434"/>
          </a:xfrm>
          <a:prstGeom prst="rect">
            <a:avLst/>
          </a:prstGeom>
          <a:ln>
            <a:solidFill>
              <a:schemeClr val="bg2">
                <a:lumMod val="75000"/>
              </a:schemeClr>
            </a:solidFill>
          </a:ln>
        </p:spPr>
      </p:pic>
      <p:sp>
        <p:nvSpPr>
          <p:cNvPr id="2" name="Title 1"/>
          <p:cNvSpPr>
            <a:spLocks noGrp="1"/>
          </p:cNvSpPr>
          <p:nvPr>
            <p:ph type="ctrTitle"/>
          </p:nvPr>
        </p:nvSpPr>
        <p:spPr>
          <a:xfrm>
            <a:off x="-1" y="-10612"/>
            <a:ext cx="6858000" cy="696412"/>
          </a:xfrm>
          <a:noFill/>
        </p:spPr>
        <p:txBody>
          <a:bodyPr anchor="ctr">
            <a:noAutofit/>
          </a:bodyPr>
          <a:lstStyle/>
          <a:p>
            <a:r>
              <a:rPr lang="en-US" sz="2400" b="1" i="1" dirty="0">
                <a:solidFill>
                  <a:schemeClr val="bg1"/>
                </a:solidFill>
                <a:effectLst>
                  <a:outerShdw blurRad="50800" dist="38100" dir="5400000" algn="t" rotWithShape="0">
                    <a:prstClr val="black">
                      <a:alpha val="63000"/>
                    </a:prstClr>
                  </a:outerShdw>
                </a:effectLst>
                <a:latin typeface="Bodoni MT" panose="02070603080606020203" pitchFamily="18" charset="0"/>
                <a:cs typeface="Arial" panose="020B0604020202020204" pitchFamily="34" charset="0"/>
              </a:rPr>
              <a:t>Agent Open House and Luncheon</a:t>
            </a:r>
            <a:br>
              <a:rPr lang="en-US" sz="2000" b="1" i="1" dirty="0">
                <a:solidFill>
                  <a:schemeClr val="bg1"/>
                </a:solidFill>
                <a:effectLst>
                  <a:outerShdw blurRad="50800" dist="38100" dir="5400000" algn="t" rotWithShape="0">
                    <a:prstClr val="black">
                      <a:alpha val="63000"/>
                    </a:prstClr>
                  </a:outerShdw>
                </a:effectLst>
                <a:latin typeface="Bodoni MT" panose="02070603080606020203" pitchFamily="18" charset="0"/>
                <a:cs typeface="Arial" panose="020B0604020202020204" pitchFamily="34" charset="0"/>
              </a:rPr>
            </a:br>
            <a:r>
              <a:rPr lang="en-US" sz="1600" b="1" i="1" dirty="0">
                <a:solidFill>
                  <a:schemeClr val="bg1"/>
                </a:solidFill>
                <a:effectLst>
                  <a:outerShdw blurRad="50800" dist="38100" dir="5400000" algn="t" rotWithShape="0">
                    <a:prstClr val="black">
                      <a:alpha val="63000"/>
                    </a:prstClr>
                  </a:outerShdw>
                </a:effectLst>
                <a:latin typeface="Bodoni MT" panose="02070603080606020203" pitchFamily="18" charset="0"/>
                <a:cs typeface="Arial" panose="020B0604020202020204" pitchFamily="34" charset="0"/>
              </a:rPr>
              <a:t>Tues, June 6 11:30-1:00 ~ $50.00 Outback Steakhouse gift card drawing</a:t>
            </a:r>
            <a:endParaRPr lang="en-US" sz="1600" b="1" dirty="0">
              <a:solidFill>
                <a:schemeClr val="bg1"/>
              </a:solidFill>
              <a:effectLst>
                <a:outerShdw blurRad="50800" dist="38100" dir="5400000" algn="t" rotWithShape="0">
                  <a:prstClr val="black">
                    <a:alpha val="63000"/>
                  </a:prstClr>
                </a:outerShdw>
              </a:effectLst>
              <a:latin typeface="Bodoni MT" panose="02070603080606020203" pitchFamily="18" charset="0"/>
              <a:cs typeface="Arial" panose="020B0604020202020204" pitchFamily="34" charset="0"/>
            </a:endParaRPr>
          </a:p>
        </p:txBody>
      </p:sp>
      <p:sp>
        <p:nvSpPr>
          <p:cNvPr id="3" name="Subtitle 2"/>
          <p:cNvSpPr>
            <a:spLocks noGrp="1"/>
          </p:cNvSpPr>
          <p:nvPr>
            <p:ph type="subTitle" idx="1"/>
          </p:nvPr>
        </p:nvSpPr>
        <p:spPr>
          <a:xfrm>
            <a:off x="108015" y="5074920"/>
            <a:ext cx="6650353" cy="2356908"/>
          </a:xfrm>
        </p:spPr>
        <p:txBody>
          <a:bodyPr anchor="ctr">
            <a:noAutofit/>
          </a:bodyPr>
          <a:lstStyle/>
          <a:p>
            <a:r>
              <a:rPr lang="en-US" sz="1700" b="1"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Summertime fun time! Splash around in the big In-ground pool. Entertain in the extra large privacy fenced yard. Put your boat in at </a:t>
            </a:r>
            <a:r>
              <a:rPr lang="en-US" sz="1700" b="1" dirty="0" err="1">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Toogoodoo</a:t>
            </a:r>
            <a:r>
              <a:rPr lang="en-US" sz="1700" b="1"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 boat landing 1/2 mile from your new home. Bright and spacious open floor plan with gas fireplace. 1st floor master bedroom, walk in closet and full bath. 2 more large bedrooms upstairs. Hardwood floors throughout home. Tile flooring in bathrooms. Quiet country living doesn't get any better than this! Close to Edisto Beach and not too far from Downtown Charleston.</a:t>
            </a:r>
          </a:p>
        </p:txBody>
      </p:sp>
      <p:sp>
        <p:nvSpPr>
          <p:cNvPr id="16" name="Rectangle 15"/>
          <p:cNvSpPr/>
          <p:nvPr/>
        </p:nvSpPr>
        <p:spPr>
          <a:xfrm>
            <a:off x="1295400" y="8301861"/>
            <a:ext cx="4267199" cy="523220"/>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Christina Garvin</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(843) 270-7667 | cgarvin63@gmail.com</a:t>
            </a:r>
          </a:p>
        </p:txBody>
      </p:sp>
      <p:sp>
        <p:nvSpPr>
          <p:cNvPr id="21" name="Rectangle 20"/>
          <p:cNvSpPr/>
          <p:nvPr/>
        </p:nvSpPr>
        <p:spPr>
          <a:xfrm>
            <a:off x="-1" y="3498503"/>
            <a:ext cx="6858000" cy="692497"/>
          </a:xfrm>
          <a:prstGeom prst="rect">
            <a:avLst/>
          </a:prstGeom>
          <a:solidFill>
            <a:schemeClr val="bg2">
              <a:lumMod val="75000"/>
            </a:schemeClr>
          </a:solidFill>
          <a:ln>
            <a:solidFill>
              <a:schemeClr val="bg2">
                <a:lumMod val="75000"/>
              </a:schemeClr>
            </a:solidFill>
          </a:ln>
          <a:effectLst>
            <a:outerShdw blurRad="63500" sx="102000" sy="102000" algn="ctr" rotWithShape="0">
              <a:prstClr val="black">
                <a:alpha val="40000"/>
              </a:prstClr>
            </a:outerShdw>
          </a:effectLst>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7389 Commodore Road</a:t>
            </a:r>
          </a:p>
          <a:p>
            <a:pPr algn="ctr"/>
            <a:r>
              <a:rPr lang="en-US" sz="1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Parish Point </a:t>
            </a:r>
            <a:r>
              <a:rPr lang="en-US" sz="15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500" dirty="0" err="1">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Meggett</a:t>
            </a:r>
            <a:r>
              <a:rPr lang="en-US" sz="15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 SC 29449 </a:t>
            </a:r>
            <a:r>
              <a:rPr lang="en-US" sz="15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MLS# 17011765 </a:t>
            </a:r>
            <a:r>
              <a:rPr lang="en-US" sz="15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$260,000</a:t>
            </a:r>
          </a:p>
        </p:txBody>
      </p:sp>
      <p:sp>
        <p:nvSpPr>
          <p:cNvPr id="23" name="Rectangle 22"/>
          <p:cNvSpPr/>
          <p:nvPr/>
        </p:nvSpPr>
        <p:spPr>
          <a:xfrm>
            <a:off x="-2" y="8946177"/>
            <a:ext cx="6858002" cy="215444"/>
          </a:xfrm>
          <a:prstGeom prst="rect">
            <a:avLst/>
          </a:prstGeom>
        </p:spPr>
        <p:txBody>
          <a:bodyPr wrap="square" anchor="b">
            <a:spAutoFit/>
          </a:bodyPr>
          <a:lstStyle/>
          <a:p>
            <a:pPr algn="ctr"/>
            <a:r>
              <a:rPr lang="en-US" sz="800" dirty="0">
                <a:solidFill>
                  <a:schemeClr val="bg2">
                    <a:lumMod val="90000"/>
                  </a:schemeClr>
                </a:solidFill>
                <a:latin typeface="Arial Narrow" panose="020B0606020202030204" pitchFamily="34" charset="0"/>
                <a:cs typeface="Arial" panose="020B0604020202020204" pitchFamily="34" charset="0"/>
              </a:rPr>
              <a:t>Elaine Brabham and Associates, LLC • 1890 Sam </a:t>
            </a:r>
            <a:r>
              <a:rPr lang="en-US" sz="800" dirty="0" err="1">
                <a:solidFill>
                  <a:schemeClr val="bg2">
                    <a:lumMod val="90000"/>
                  </a:schemeClr>
                </a:solidFill>
                <a:latin typeface="Arial Narrow" panose="020B0606020202030204" pitchFamily="34" charset="0"/>
                <a:cs typeface="Arial" panose="020B0604020202020204" pitchFamily="34" charset="0"/>
              </a:rPr>
              <a:t>Rittenberg</a:t>
            </a:r>
            <a:r>
              <a:rPr lang="en-US" sz="800" dirty="0">
                <a:solidFill>
                  <a:schemeClr val="bg2">
                    <a:lumMod val="90000"/>
                  </a:schemeClr>
                </a:solidFill>
                <a:latin typeface="Arial Narrow" panose="020B0606020202030204" pitchFamily="34" charset="0"/>
                <a:cs typeface="Arial" panose="020B0604020202020204" pitchFamily="34" charset="0"/>
              </a:rPr>
              <a:t> Boulevard, Suite 217 • Charleston, SC 29407</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11699" b="21913"/>
          <a:stretch/>
        </p:blipFill>
        <p:spPr>
          <a:xfrm>
            <a:off x="5661089" y="4343400"/>
            <a:ext cx="1097280" cy="731520"/>
          </a:xfrm>
          <a:prstGeom prst="rect">
            <a:avLst/>
          </a:prstGeom>
          <a:ln>
            <a:solidFill>
              <a:schemeClr val="bg2">
                <a:lumMod val="75000"/>
              </a:schemeClr>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15" y="4343400"/>
            <a:ext cx="1097280" cy="731520"/>
          </a:xfrm>
          <a:prstGeom prst="rect">
            <a:avLst/>
          </a:prstGeom>
          <a:ln>
            <a:solidFill>
              <a:schemeClr val="bg2">
                <a:lumMod val="75000"/>
              </a:schemeClr>
            </a:solidFill>
          </a:ln>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b="12222"/>
          <a:stretch/>
        </p:blipFill>
        <p:spPr>
          <a:xfrm>
            <a:off x="1496284" y="4343400"/>
            <a:ext cx="1097280" cy="731520"/>
          </a:xfrm>
          <a:prstGeom prst="rect">
            <a:avLst/>
          </a:prstGeom>
          <a:ln>
            <a:solidFill>
              <a:schemeClr val="bg2">
                <a:lumMod val="75000"/>
              </a:schemeClr>
            </a:solidFill>
          </a:ln>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t="16382" b="32827"/>
          <a:stretch/>
        </p:blipFill>
        <p:spPr>
          <a:xfrm>
            <a:off x="108015" y="7451377"/>
            <a:ext cx="1097280" cy="729388"/>
          </a:xfrm>
          <a:prstGeom prst="rect">
            <a:avLst/>
          </a:prstGeom>
          <a:ln>
            <a:solidFill>
              <a:schemeClr val="bg2">
                <a:lumMod val="75000"/>
              </a:schemeClr>
            </a:solidFill>
          </a:ln>
        </p:spPr>
      </p:pic>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t="11920" b="20439"/>
          <a:stretch/>
        </p:blipFill>
        <p:spPr>
          <a:xfrm>
            <a:off x="4272822" y="4343400"/>
            <a:ext cx="1097280" cy="731520"/>
          </a:xfrm>
          <a:prstGeom prst="rect">
            <a:avLst/>
          </a:prstGeom>
          <a:ln>
            <a:solidFill>
              <a:schemeClr val="bg2">
                <a:lumMod val="75000"/>
              </a:schemeClr>
            </a:solidFill>
          </a:ln>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61089" y="7451377"/>
            <a:ext cx="1097280" cy="731520"/>
          </a:xfrm>
          <a:prstGeom prst="rect">
            <a:avLst/>
          </a:prstGeom>
          <a:ln>
            <a:solidFill>
              <a:schemeClr val="bg2">
                <a:lumMod val="75000"/>
              </a:schemeClr>
            </a:solidFill>
          </a:ln>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3850" y="8305800"/>
            <a:ext cx="647700" cy="781050"/>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53550" y="8358188"/>
            <a:ext cx="912359" cy="709612"/>
          </a:xfrm>
          <a:prstGeom prst="rect">
            <a:avLst/>
          </a:prstGeom>
        </p:spPr>
      </p:pic>
      <p:pic>
        <p:nvPicPr>
          <p:cNvPr id="17" name="Picture 16"/>
          <p:cNvPicPr>
            <a:picLocks noChangeAspect="1"/>
          </p:cNvPicPr>
          <p:nvPr/>
        </p:nvPicPr>
        <p:blipFill rotWithShape="1">
          <a:blip r:embed="rId13" cstate="print">
            <a:extLst>
              <a:ext uri="{28A0092B-C50C-407E-A947-70E740481C1C}">
                <a14:useLocalDpi xmlns:a14="http://schemas.microsoft.com/office/drawing/2010/main" val="0"/>
              </a:ext>
            </a:extLst>
          </a:blip>
          <a:srcRect t="22500"/>
          <a:stretch/>
        </p:blipFill>
        <p:spPr>
          <a:xfrm>
            <a:off x="1496284" y="7451377"/>
            <a:ext cx="1097280" cy="731520"/>
          </a:xfrm>
          <a:prstGeom prst="rect">
            <a:avLst/>
          </a:prstGeom>
          <a:ln>
            <a:solidFill>
              <a:schemeClr val="bg2">
                <a:lumMod val="75000"/>
              </a:schemeClr>
            </a:solidFill>
          </a:ln>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72822" y="7451377"/>
            <a:ext cx="1097280" cy="731520"/>
          </a:xfrm>
          <a:prstGeom prst="rect">
            <a:avLst/>
          </a:prstGeom>
          <a:ln>
            <a:solidFill>
              <a:schemeClr val="bg2">
                <a:lumMod val="75000"/>
              </a:schemeClr>
            </a:solidFill>
          </a:ln>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4553" y="4343400"/>
            <a:ext cx="1097280" cy="731520"/>
          </a:xfrm>
          <a:prstGeom prst="rect">
            <a:avLst/>
          </a:prstGeom>
          <a:ln>
            <a:solidFill>
              <a:schemeClr val="bg2">
                <a:lumMod val="75000"/>
              </a:schemeClr>
            </a:solidFill>
          </a:ln>
        </p:spPr>
      </p:pic>
      <p:pic>
        <p:nvPicPr>
          <p:cNvPr id="20" name="Picture 19"/>
          <p:cNvPicPr>
            <a:picLocks noChangeAspect="1"/>
          </p:cNvPicPr>
          <p:nvPr/>
        </p:nvPicPr>
        <p:blipFill rotWithShape="1">
          <a:blip r:embed="rId16" cstate="print">
            <a:extLst>
              <a:ext uri="{28A0092B-C50C-407E-A947-70E740481C1C}">
                <a14:useLocalDpi xmlns:a14="http://schemas.microsoft.com/office/drawing/2010/main" val="0"/>
              </a:ext>
            </a:extLst>
          </a:blip>
          <a:srcRect t="2434" b="6720"/>
          <a:stretch/>
        </p:blipFill>
        <p:spPr>
          <a:xfrm>
            <a:off x="2884553" y="7451377"/>
            <a:ext cx="1097280" cy="729388"/>
          </a:xfrm>
          <a:prstGeom prst="rect">
            <a:avLst/>
          </a:prstGeom>
          <a:ln>
            <a:solidFill>
              <a:schemeClr val="bg2">
                <a:lumMod val="75000"/>
              </a:schemeClr>
            </a:solidFill>
          </a:ln>
        </p:spPr>
      </p:pic>
    </p:spTree>
    <p:extLst>
      <p:ext uri="{BB962C8B-B14F-4D97-AF65-F5344CB8AC3E}">
        <p14:creationId xmlns:p14="http://schemas.microsoft.com/office/powerpoint/2010/main" val="182981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146</Words>
  <Application>Microsoft Office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Bodoni MT</vt:lpstr>
      <vt:lpstr>Calibri</vt:lpstr>
      <vt:lpstr>Office Theme</vt:lpstr>
      <vt:lpstr>Agent Open House and Luncheon Tues, June 6 11:30-1:00 ~ $50.00 Outback Steakhouse gift card drawing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24</cp:revision>
  <dcterms:created xsi:type="dcterms:W3CDTF">2006-08-16T00:00:00Z</dcterms:created>
  <dcterms:modified xsi:type="dcterms:W3CDTF">2017-06-02T13:03:49Z</dcterms:modified>
</cp:coreProperties>
</file>