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0"/>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noFill/>
        </p:spPr>
        <p:txBody>
          <a:bodyPr anchor="ctr">
            <a:noAutofit/>
          </a:bodyPr>
          <a:lstStyle/>
          <a:p>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Remodeled 4BD/3BA with 1BD/1BA APT</a:t>
            </a:r>
          </a:p>
        </p:txBody>
      </p:sp>
      <p:sp>
        <p:nvSpPr>
          <p:cNvPr id="3" name="Subtitle 2"/>
          <p:cNvSpPr>
            <a:spLocks noGrp="1"/>
          </p:cNvSpPr>
          <p:nvPr>
            <p:ph type="subTitle" idx="1"/>
          </p:nvPr>
        </p:nvSpPr>
        <p:spPr>
          <a:xfrm>
            <a:off x="6724" y="5757446"/>
            <a:ext cx="8222876" cy="1511069"/>
          </a:xfrm>
        </p:spPr>
        <p:txBody>
          <a:bodyPr anchor="ctr">
            <a:noAutofit/>
          </a:bodyPr>
          <a:lstStyle/>
          <a:p>
            <a:r>
              <a:rPr lang="en-US" sz="1600" dirty="0">
                <a:solidFill>
                  <a:schemeClr val="bg1">
                    <a:lumMod val="50000"/>
                  </a:schemeClr>
                </a:solidFill>
                <a:latin typeface="Century Gothic" panose="020B0502020202020204" pitchFamily="34" charset="0"/>
              </a:rPr>
              <a:t>Large 4BR/3BA house at the end of a cul-de-sac, close to downtown, with an attached 1BR/1BA mother-in-law suite, with a separate entrance. Great for your relatives or help with paying your mortgage! Total of 5BR, and 4BA. Solar panels also help keep your expenses low! All new flooring, new kitchen in main house, and new bathrooms. Turnkey property!</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Nancy Staggs</a:t>
            </a:r>
          </a:p>
          <a:p>
            <a:pPr algn="ctr"/>
            <a:r>
              <a:rPr lang="en-US" sz="1200" dirty="0">
                <a:solidFill>
                  <a:srgbClr val="231F20"/>
                </a:solidFill>
                <a:latin typeface="Century Gothic" panose="020B0502020202020204" pitchFamily="34" charset="0"/>
              </a:rPr>
              <a:t>843-442-7456 | staggsn@yahoo.com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372154"/>
            <a:ext cx="8229600" cy="1200329"/>
          </a:xfrm>
          <a:prstGeom prst="rect">
            <a:avLst/>
          </a:prstGeom>
          <a:noFill/>
        </p:spPr>
        <p:txBody>
          <a:bodyPr wrap="square">
            <a:spAutoFit/>
          </a:bodyPr>
          <a:lstStyle/>
          <a:p>
            <a:pPr algn="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738 Olney Road</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Long Branch On The Creek</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29414</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24017872 | $650,000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4648200"/>
            <a:ext cx="851512" cy="7821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45280" y="7453479"/>
            <a:ext cx="2011680" cy="1341120"/>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17920" y="7453479"/>
            <a:ext cx="2011680" cy="1341120"/>
          </a:xfrm>
          <a:prstGeom prst="rect">
            <a:avLst/>
          </a:prstGeom>
          <a:ln w="3175">
            <a:solidFill>
              <a:schemeClr val="bg1"/>
            </a:solidFill>
          </a:ln>
        </p:spPr>
      </p:pic>
      <p:pic>
        <p:nvPicPr>
          <p:cNvPr id="9" name="Picture 8">
            <a:extLst>
              <a:ext uri="{FF2B5EF4-FFF2-40B4-BE49-F238E27FC236}">
                <a16:creationId xmlns:a16="http://schemas.microsoft.com/office/drawing/2014/main" id="{DD0DD7A8-751C-DBBF-ABDA-85A0D74AA2D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72640" y="7453479"/>
            <a:ext cx="2011680" cy="1341120"/>
          </a:xfrm>
          <a:prstGeom prst="rect">
            <a:avLst/>
          </a:prstGeom>
          <a:ln w="3175">
            <a:solidFill>
              <a:schemeClr val="bg1"/>
            </a:solidFill>
          </a:ln>
        </p:spPr>
      </p:pic>
      <p:pic>
        <p:nvPicPr>
          <p:cNvPr id="10" name="Picture 9">
            <a:extLst>
              <a:ext uri="{FF2B5EF4-FFF2-40B4-BE49-F238E27FC236}">
                <a16:creationId xmlns:a16="http://schemas.microsoft.com/office/drawing/2014/main" id="{E478FB56-F04D-E6A4-DB25-185B7FEF493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7453479"/>
            <a:ext cx="2011680" cy="1341120"/>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TotalTime>
  <Words>133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Remodeled 4BD/3BA with 1BD/1BA APT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126</cp:revision>
  <dcterms:created xsi:type="dcterms:W3CDTF">2006-08-16T00:00:00Z</dcterms:created>
  <dcterms:modified xsi:type="dcterms:W3CDTF">2024-08-22T23:30:29Z</dcterms:modified>
</cp:coreProperties>
</file>