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0"/>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noFill/>
        </p:spPr>
        <p:txBody>
          <a:bodyPr anchor="ctr">
            <a:noAutofit/>
          </a:bodyPr>
          <a:lstStyle/>
          <a:p>
            <a:r>
              <a:rPr lang="en-US" sz="2200" b="1" i="1">
                <a:solidFill>
                  <a:schemeClr val="bg1"/>
                </a:solidFill>
                <a:effectLst>
                  <a:outerShdw blurRad="38100" dist="38100" dir="2700000" algn="tl">
                    <a:srgbClr val="000000">
                      <a:alpha val="43137"/>
                    </a:srgbClr>
                  </a:outerShdw>
                </a:effectLst>
                <a:latin typeface="Century Gothic" panose="020B0502020202020204" pitchFamily="34" charset="0"/>
              </a:rPr>
              <a:t>WEST ASHLEY - Remodeled 4BR/3BA with 1BR/1BA APT</a:t>
            </a:r>
            <a:endPar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6724" y="5757446"/>
            <a:ext cx="8222876" cy="1511069"/>
          </a:xfrm>
        </p:spPr>
        <p:txBody>
          <a:bodyPr anchor="ctr">
            <a:noAutofit/>
          </a:bodyPr>
          <a:lstStyle/>
          <a:p>
            <a:r>
              <a:rPr lang="en-US" sz="1600" dirty="0">
                <a:solidFill>
                  <a:schemeClr val="bg1">
                    <a:lumMod val="50000"/>
                  </a:schemeClr>
                </a:solidFill>
                <a:latin typeface="Century Gothic" panose="020B0502020202020204" pitchFamily="34" charset="0"/>
              </a:rPr>
              <a:t>Large 4BR/3BA house at the end of a </a:t>
            </a:r>
            <a:r>
              <a:rPr lang="en-US" sz="1600" dirty="0" err="1">
                <a:solidFill>
                  <a:schemeClr val="bg1">
                    <a:lumMod val="50000"/>
                  </a:schemeClr>
                </a:solidFill>
                <a:latin typeface="Century Gothic" panose="020B0502020202020204" pitchFamily="34" charset="0"/>
              </a:rPr>
              <a:t>cul</a:t>
            </a:r>
            <a:r>
              <a:rPr lang="en-US" sz="1600" dirty="0">
                <a:solidFill>
                  <a:schemeClr val="bg1">
                    <a:lumMod val="50000"/>
                  </a:schemeClr>
                </a:solidFill>
                <a:latin typeface="Century Gothic" panose="020B0502020202020204" pitchFamily="34" charset="0"/>
              </a:rPr>
              <a:t> de sac, close to downtown, with an attached 1BR/1BA mother in law suite, with a separate entrance. Great for your relatives, or help with paying your mortgage! Total of 5BR, and 4BA. Solar panels are owned and not leased! All new flooring, new kitchen in main house, and remodeled bathrooms. House is priced below replacement cost, and is one of the lowest prices per sf in West Ashley. </a:t>
            </a:r>
          </a:p>
          <a:p>
            <a:r>
              <a:rPr lang="en-US" sz="1600" dirty="0">
                <a:solidFill>
                  <a:schemeClr val="bg1">
                    <a:lumMod val="50000"/>
                  </a:schemeClr>
                </a:solidFill>
                <a:latin typeface="Century Gothic" panose="020B0502020202020204" pitchFamily="34" charset="0"/>
              </a:rPr>
              <a:t>OWNER WILL LOOK AT ALL OFFERS ON 9/26/2025.</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Nancy Staggs</a:t>
            </a:r>
          </a:p>
          <a:p>
            <a:pPr algn="ctr"/>
            <a:r>
              <a:rPr lang="en-US" sz="1200" dirty="0">
                <a:solidFill>
                  <a:srgbClr val="231F20"/>
                </a:solidFill>
                <a:latin typeface="Century Gothic" panose="020B0502020202020204" pitchFamily="34" charset="0"/>
              </a:rPr>
              <a:t>843-442-7456 | staggsn@yahoo.com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372154"/>
            <a:ext cx="8229600" cy="1200329"/>
          </a:xfrm>
          <a:prstGeom prst="rect">
            <a:avLst/>
          </a:prstGeom>
          <a:noFill/>
        </p:spPr>
        <p:txBody>
          <a:bodyPr wrap="square">
            <a:spAutoFit/>
          </a:bodyPr>
          <a:lstStyle/>
          <a:p>
            <a:pPr algn="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738 Olney Road</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Long Branch On The Creek</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29414</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25025029 | $575,000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4648200"/>
            <a:ext cx="851512" cy="7821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45280" y="7453479"/>
            <a:ext cx="2011680" cy="1341120"/>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17920" y="7453479"/>
            <a:ext cx="2011680" cy="1341120"/>
          </a:xfrm>
          <a:prstGeom prst="rect">
            <a:avLst/>
          </a:prstGeom>
          <a:ln w="3175">
            <a:solidFill>
              <a:schemeClr val="bg1"/>
            </a:solidFill>
          </a:ln>
        </p:spPr>
      </p:pic>
      <p:pic>
        <p:nvPicPr>
          <p:cNvPr id="9" name="Picture 8">
            <a:extLst>
              <a:ext uri="{FF2B5EF4-FFF2-40B4-BE49-F238E27FC236}">
                <a16:creationId xmlns:a16="http://schemas.microsoft.com/office/drawing/2014/main" id="{DD0DD7A8-751C-DBBF-ABDA-85A0D74AA2D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72640" y="7453479"/>
            <a:ext cx="2011680" cy="1341120"/>
          </a:xfrm>
          <a:prstGeom prst="rect">
            <a:avLst/>
          </a:prstGeom>
          <a:ln w="3175">
            <a:solidFill>
              <a:schemeClr val="bg1"/>
            </a:solidFill>
          </a:ln>
        </p:spPr>
      </p:pic>
      <p:pic>
        <p:nvPicPr>
          <p:cNvPr id="10" name="Picture 9">
            <a:extLst>
              <a:ext uri="{FF2B5EF4-FFF2-40B4-BE49-F238E27FC236}">
                <a16:creationId xmlns:a16="http://schemas.microsoft.com/office/drawing/2014/main" id="{E478FB56-F04D-E6A4-DB25-185B7FEF493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7453479"/>
            <a:ext cx="2011680" cy="1341120"/>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966</TotalTime>
  <Words>166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WEST ASHLEY - Remodeled 4BR/3BA with 1BR/1BA APT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128</cp:revision>
  <dcterms:created xsi:type="dcterms:W3CDTF">2006-08-16T00:00:00Z</dcterms:created>
  <dcterms:modified xsi:type="dcterms:W3CDTF">2025-09-16T19:22:42Z</dcterms:modified>
</cp:coreProperties>
</file>