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7" d="100"/>
          <a:sy n="47" d="100"/>
        </p:scale>
        <p:origin x="2244" y="1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5182614"/>
          </a:xfrm>
          <a:prstGeom prst="rect">
            <a:avLst/>
          </a:prstGeom>
        </p:spPr>
      </p:pic>
      <p:sp>
        <p:nvSpPr>
          <p:cNvPr id="2" name="Title 1"/>
          <p:cNvSpPr>
            <a:spLocks noGrp="1"/>
          </p:cNvSpPr>
          <p:nvPr>
            <p:ph type="ctrTitle"/>
          </p:nvPr>
        </p:nvSpPr>
        <p:spPr>
          <a:xfrm>
            <a:off x="4743450" y="4081718"/>
            <a:ext cx="3028950" cy="984332"/>
          </a:xfrm>
        </p:spPr>
        <p:txBody>
          <a:bodyPr anchor="ctr">
            <a:noAutofit/>
          </a:bodyPr>
          <a:lstStyle/>
          <a:p>
            <a:pPr algn="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739 Spark Street</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Hobcaw in Mt Pleasant</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MLS #19009592</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3 bed / 2 bath</a:t>
            </a:r>
          </a:p>
        </p:txBody>
      </p:sp>
      <p:sp>
        <p:nvSpPr>
          <p:cNvPr id="3" name="Subtitle 2"/>
          <p:cNvSpPr>
            <a:spLocks noGrp="1"/>
          </p:cNvSpPr>
          <p:nvPr>
            <p:ph type="subTitle" idx="1"/>
          </p:nvPr>
        </p:nvSpPr>
        <p:spPr>
          <a:xfrm>
            <a:off x="0" y="5172572"/>
            <a:ext cx="7772400" cy="3551012"/>
          </a:xfrm>
        </p:spPr>
        <p:txBody>
          <a:bodyPr anchor="ctr">
            <a:noAutofit/>
          </a:bodyPr>
          <a:lstStyle/>
          <a:p>
            <a:r>
              <a:rPr lang="en-US" sz="1800" dirty="0">
                <a:latin typeface="Ebrima" panose="02000000000000000000" pitchFamily="2" charset="0"/>
                <a:ea typeface="Ebrima" panose="02000000000000000000" pitchFamily="2" charset="0"/>
                <a:cs typeface="Ebrima" panose="02000000000000000000" pitchFamily="2" charset="0"/>
              </a:rPr>
              <a:t>Location, lack of an HOA and value pricing are a winning combination on this 2122 sf 3 bedroom 2 bath home just 3 minutes from the Ravenel Bridge. Located just one house in from Mathis Ferry Rd, this classic block and masonry home features a fully fenced yard, garage, parking for a boat, and quick convenience to Remley's boat launch, walking distance to the library, grocery, restaurants and personal services. The kitchen has newer appliances, tiled flooring and lots of natural light. The family/gathering room is tremendously large, central to the entire house and opens into the private courtyard where you can let your imagination go wild with endless possibilities of making your own private getaway.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295" y="128273"/>
            <a:ext cx="1219200" cy="810252"/>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417" y="2126501"/>
            <a:ext cx="1218956" cy="810066"/>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8295" y="1127377"/>
            <a:ext cx="1219200" cy="810179"/>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8322" y="3125483"/>
            <a:ext cx="1219146" cy="810235"/>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8415" y="4124534"/>
            <a:ext cx="1218959" cy="810268"/>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8295" y="5123607"/>
            <a:ext cx="1219200" cy="810255"/>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8295" y="6122687"/>
            <a:ext cx="1219200" cy="810229"/>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8295" y="7121830"/>
            <a:ext cx="1219200" cy="810078"/>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48586" y="8120895"/>
            <a:ext cx="1218617" cy="810081"/>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8295" y="9119924"/>
            <a:ext cx="1219199" cy="810152"/>
          </a:xfrm>
          <a:prstGeom prst="rect">
            <a:avLst/>
          </a:prstGeom>
          <a:ln>
            <a:solidFill>
              <a:schemeClr val="bg1"/>
            </a:solidFill>
          </a:ln>
          <a:effectLst>
            <a:outerShdw blurRad="190500" algn="tl" rotWithShape="0">
              <a:srgbClr val="000000">
                <a:alpha val="70000"/>
              </a:srgbClr>
            </a:outerShdw>
          </a:effectLst>
        </p:spPr>
      </p:pic>
      <p:pic>
        <p:nvPicPr>
          <p:cNvPr id="15" name="Picture 2" descr="http://www.charlestonvirtualhomes.com/images/agentsbyid/1572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25" y="8784907"/>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47700" y="9796499"/>
            <a:ext cx="6477000" cy="230832"/>
          </a:xfrm>
          <a:prstGeom prst="rect">
            <a:avLst/>
          </a:prstGeom>
        </p:spPr>
        <p:txBody>
          <a:bodyPr wrap="square">
            <a:spAutoFit/>
          </a:bodyPr>
          <a:lstStyle/>
          <a:p>
            <a:pPr algn="ct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Keller Williams Realty Charleston | 496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Bramson</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Ct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Ste</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200 | Mt. Pleasant, SC 29464</a:t>
            </a:r>
          </a:p>
        </p:txBody>
      </p:sp>
      <p:sp>
        <p:nvSpPr>
          <p:cNvPr id="17" name="Rectangle 16"/>
          <p:cNvSpPr/>
          <p:nvPr/>
        </p:nvSpPr>
        <p:spPr>
          <a:xfrm>
            <a:off x="647700" y="8768715"/>
            <a:ext cx="6477000" cy="984885"/>
          </a:xfrm>
          <a:prstGeom prst="rect">
            <a:avLst/>
          </a:prstGeom>
        </p:spPr>
        <p:txBody>
          <a:bodyPr wrap="square">
            <a:spAutoFit/>
          </a:bodyPr>
          <a:lstStyle/>
          <a:p>
            <a:pPr algn="ctr"/>
            <a:r>
              <a:rPr lang="en-US" sz="1400" dirty="0">
                <a:latin typeface="Ebrima" panose="02000000000000000000" pitchFamily="2" charset="0"/>
                <a:ea typeface="Ebrima" panose="02000000000000000000" pitchFamily="2" charset="0"/>
                <a:cs typeface="Ebrima" panose="02000000000000000000" pitchFamily="2" charset="0"/>
              </a:rPr>
              <a:t>Greg Flanagan</a:t>
            </a:r>
          </a:p>
          <a:p>
            <a:pPr algn="ctr"/>
            <a:r>
              <a:rPr lang="en-US" sz="1100" dirty="0">
                <a:latin typeface="Ebrima" panose="02000000000000000000" pitchFamily="2" charset="0"/>
                <a:ea typeface="Ebrima" panose="02000000000000000000" pitchFamily="2" charset="0"/>
                <a:cs typeface="Ebrima" panose="02000000000000000000" pitchFamily="2" charset="0"/>
              </a:rPr>
              <a:t>Broker/REALTOR/CLHMS</a:t>
            </a:r>
          </a:p>
          <a:p>
            <a:pPr algn="ctr"/>
            <a:r>
              <a:rPr lang="en-US" sz="1100" dirty="0">
                <a:latin typeface="Ebrima" panose="02000000000000000000" pitchFamily="2" charset="0"/>
                <a:ea typeface="Ebrima" panose="02000000000000000000" pitchFamily="2" charset="0"/>
                <a:cs typeface="Ebrima" panose="02000000000000000000" pitchFamily="2" charset="0"/>
              </a:rPr>
              <a:t>Luxury Marketing Specialist</a:t>
            </a:r>
          </a:p>
          <a:p>
            <a:pPr algn="ctr"/>
            <a:r>
              <a:rPr lang="en-US" sz="1100" dirty="0">
                <a:latin typeface="Ebrima" panose="02000000000000000000" pitchFamily="2" charset="0"/>
                <a:ea typeface="Ebrima" panose="02000000000000000000" pitchFamily="2" charset="0"/>
                <a:cs typeface="Ebrima" panose="02000000000000000000" pitchFamily="2" charset="0"/>
              </a:rPr>
              <a:t>843-952-4444</a:t>
            </a:r>
          </a:p>
          <a:p>
            <a:pPr algn="ctr"/>
            <a:r>
              <a:rPr lang="en-US" sz="1100" dirty="0">
                <a:latin typeface="Ebrima" panose="02000000000000000000" pitchFamily="2" charset="0"/>
                <a:ea typeface="Ebrima" panose="02000000000000000000" pitchFamily="2" charset="0"/>
                <a:cs typeface="Ebrima" panose="02000000000000000000" pitchFamily="2" charset="0"/>
              </a:rPr>
              <a:t>www.FlanaganHomeTeam.com</a:t>
            </a:r>
          </a:p>
        </p:txBody>
      </p:sp>
      <p:grpSp>
        <p:nvGrpSpPr>
          <p:cNvPr id="18" name="Group 17">
            <a:extLst>
              <a:ext uri="{FF2B5EF4-FFF2-40B4-BE49-F238E27FC236}">
                <a16:creationId xmlns:a16="http://schemas.microsoft.com/office/drawing/2014/main" id="{D4260B6B-99D0-423B-8160-9F6BDC766B0C}"/>
              </a:ext>
            </a:extLst>
          </p:cNvPr>
          <p:cNvGrpSpPr/>
          <p:nvPr/>
        </p:nvGrpSpPr>
        <p:grpSpPr>
          <a:xfrm>
            <a:off x="6477000" y="8843486"/>
            <a:ext cx="1047750" cy="835343"/>
            <a:chOff x="5086350" y="8784907"/>
            <a:chExt cx="1047750" cy="835343"/>
          </a:xfrm>
        </p:grpSpPr>
        <p:pic>
          <p:nvPicPr>
            <p:cNvPr id="1028" name="Picture 4" descr="http://www.charlestonvirtualhomes.com/images/logos/kw_stack_color_sm.gif"/>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348288" y="9144000"/>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A4A4876-C0CF-4915-8158-A2C93A37CF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086350" y="8784907"/>
              <a:ext cx="1047750" cy="26525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94E7B9E6-99D4-4E25-83FF-03878C9EDEA5}"/>
              </a:ext>
            </a:extLst>
          </p:cNvPr>
          <p:cNvSpPr/>
          <p:nvPr/>
        </p:nvSpPr>
        <p:spPr>
          <a:xfrm>
            <a:off x="0" y="4066053"/>
            <a:ext cx="2971800" cy="1015663"/>
          </a:xfrm>
          <a:prstGeom prst="rect">
            <a:avLst/>
          </a:prstGeom>
        </p:spPr>
        <p:txBody>
          <a:bodyPr wrap="square" anchor="ctr">
            <a:spAutoFit/>
          </a:bodyPr>
          <a:lstStyle/>
          <a:p>
            <a:r>
              <a:rPr lang="en-US" sz="16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 Flanagan</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Broker/REALTOR/CLHMS</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843-952-4444</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greg@flanaganhometeam.com</a:t>
            </a:r>
            <a:b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www.FlanaganHomeTeam.com</a:t>
            </a:r>
          </a:p>
        </p:txBody>
      </p:sp>
      <p:sp>
        <p:nvSpPr>
          <p:cNvPr id="25" name="Diagonal Stripe 24">
            <a:extLst>
              <a:ext uri="{FF2B5EF4-FFF2-40B4-BE49-F238E27FC236}">
                <a16:creationId xmlns:a16="http://schemas.microsoft.com/office/drawing/2014/main" id="{19113690-0A4E-4F45-A4F2-EBF10E35CEA1}"/>
              </a:ext>
            </a:extLst>
          </p:cNvPr>
          <p:cNvSpPr/>
          <p:nvPr/>
        </p:nvSpPr>
        <p:spPr>
          <a:xfrm>
            <a:off x="0" y="0"/>
            <a:ext cx="1905000" cy="1804657"/>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9C267438-5440-437A-AEBE-ED40CF323C56}"/>
              </a:ext>
            </a:extLst>
          </p:cNvPr>
          <p:cNvSpPr/>
          <p:nvPr/>
        </p:nvSpPr>
        <p:spPr>
          <a:xfrm rot="18992785">
            <a:off x="-238812" y="347548"/>
            <a:ext cx="1905000" cy="646331"/>
          </a:xfrm>
          <a:prstGeom prst="rect">
            <a:avLst/>
          </a:prstGeom>
        </p:spPr>
        <p:txBody>
          <a:bodyPr wrap="square">
            <a:spAutoFit/>
          </a:bodyPr>
          <a:lstStyle/>
          <a:p>
            <a:pPr algn="ctr"/>
            <a:r>
              <a:rPr lang="en-US" b="1" dirty="0"/>
              <a:t>PRICE REDUCED</a:t>
            </a:r>
          </a:p>
          <a:p>
            <a:pPr algn="ctr"/>
            <a:r>
              <a:rPr lang="en-US" b="1" dirty="0"/>
              <a:t>$385,000</a:t>
            </a:r>
          </a:p>
        </p:txBody>
      </p:sp>
      <p:pic>
        <p:nvPicPr>
          <p:cNvPr id="27" name="Picture 4" descr="http://www.charlestonvirtualhomes.com/images/logos/kw_stack_color_sm.gif">
            <a:extLst>
              <a:ext uri="{FF2B5EF4-FFF2-40B4-BE49-F238E27FC236}">
                <a16:creationId xmlns:a16="http://schemas.microsoft.com/office/drawing/2014/main" id="{F0AC7759-6A2C-4ADB-A0D5-0C5070C64170}"/>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624263" y="4605467"/>
            <a:ext cx="523875" cy="47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E951DD15-0EE9-416A-8F51-6B0BE8F6A21C}"/>
              </a:ext>
            </a:extLst>
          </p:cNvPr>
          <p:cNvPicPr>
            <a:picLocks noChangeAspect="1" noChangeArrowheads="1"/>
          </p:cNvPicPr>
          <p:nvPr/>
        </p:nvPicPr>
        <p:blipFill>
          <a:blip r:embed="rId16" cstate="print">
            <a:biLevel thresh="25000"/>
            <a:extLst>
              <a:ext uri="{28A0092B-C50C-407E-A947-70E740481C1C}">
                <a14:useLocalDpi xmlns:a14="http://schemas.microsoft.com/office/drawing/2010/main" val="0"/>
              </a:ext>
            </a:extLst>
          </a:blip>
          <a:stretch>
            <a:fillRect/>
          </a:stretch>
        </p:blipFill>
        <p:spPr bwMode="auto">
          <a:xfrm>
            <a:off x="2882503" y="4196908"/>
            <a:ext cx="2007395" cy="5082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4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185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Ebrima</vt:lpstr>
      <vt:lpstr>Office Theme</vt:lpstr>
      <vt:lpstr>739 Spark Street Hobcaw in Mt Pleasant MLS #19009592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 Rivershore Rd Beresford Creek Landing Charleston</dc:title>
  <dc:creator>CVH360</dc:creator>
  <cp:lastModifiedBy>A. Thomas Price</cp:lastModifiedBy>
  <cp:revision>14</cp:revision>
  <dcterms:created xsi:type="dcterms:W3CDTF">2006-08-16T00:00:00Z</dcterms:created>
  <dcterms:modified xsi:type="dcterms:W3CDTF">2019-05-06T16:06:15Z</dcterms:modified>
</cp:coreProperties>
</file>