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752" y="221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7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5"/>
            <a:ext cx="6606540" cy="28003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7"/>
            <a:ext cx="3435508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4"/>
            <a:ext cx="4344988" cy="1092581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4"/>
            <a:ext cx="2557066" cy="87566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242"/>
          <a:stretch/>
        </p:blipFill>
        <p:spPr>
          <a:xfrm>
            <a:off x="12700" y="20986"/>
            <a:ext cx="7747000" cy="4227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6982"/>
            <a:ext cx="7772400" cy="1427018"/>
          </a:xfrm>
        </p:spPr>
        <p:txBody>
          <a:bodyPr>
            <a:noAutofit/>
          </a:bodyPr>
          <a:lstStyle/>
          <a:p>
            <a:r>
              <a:rPr lang="en-US" sz="36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I'ON OPEN HOUSE</a:t>
            </a:r>
            <a:br>
              <a:rPr lang="en-US" sz="36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0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Wednesday</a:t>
            </a:r>
            <a:r>
              <a:rPr lang="en-US" sz="20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, September 17</a:t>
            </a:r>
            <a:br>
              <a:rPr lang="en-US" sz="20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20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11:30-1:30 and 4-6 </a:t>
            </a:r>
            <a:r>
              <a:rPr lang="en-US" sz="20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at Sunset </a:t>
            </a:r>
            <a:endParaRPr lang="en-US" sz="18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56373"/>
            <a:ext cx="7772400" cy="1997832"/>
          </a:xfrm>
        </p:spPr>
        <p:txBody>
          <a:bodyPr anchor="ctr">
            <a:no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</a:rPr>
              <a:t>4 Bedrooms </a:t>
            </a:r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· 4½ Bathrooms</a:t>
            </a:r>
            <a:r>
              <a:rPr lang="en-US" sz="20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· </a:t>
            </a:r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3 Car Garage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House: 4,681 </a:t>
            </a:r>
            <a:r>
              <a:rPr lang="en-US" sz="2000" dirty="0" err="1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approx</a:t>
            </a:r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sq</a:t>
            </a:r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ft</a:t>
            </a:r>
            <a:endParaRPr lang="en-US" sz="2000" dirty="0" smtClean="0">
              <a:solidFill>
                <a:schemeClr val="tx1"/>
              </a:solidFill>
              <a:latin typeface="Georgia" panose="02040502050405020303" pitchFamily="18" charset="0"/>
              <a:cs typeface="Arial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FROG: 660 </a:t>
            </a:r>
            <a:r>
              <a:rPr lang="en-US" sz="2000" dirty="0" err="1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approx</a:t>
            </a:r>
            <a:r>
              <a:rPr lang="en-US" sz="2000" dirty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sq</a:t>
            </a:r>
            <a:r>
              <a:rPr lang="en-US" sz="2000" dirty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ft</a:t>
            </a:r>
            <a:endParaRPr lang="en-US" sz="2000" dirty="0" smtClean="0">
              <a:solidFill>
                <a:schemeClr val="tx1"/>
              </a:solidFill>
              <a:latin typeface="Georgia" panose="02040502050405020303" pitchFamily="18" charset="0"/>
              <a:cs typeface="Arial"/>
            </a:endParaRPr>
          </a:p>
          <a:p>
            <a:r>
              <a:rPr lang="en-US" sz="2000" dirty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Roof Terrace: 1,600 </a:t>
            </a:r>
            <a:r>
              <a:rPr lang="en-US" sz="2000" dirty="0" err="1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approx</a:t>
            </a:r>
            <a:r>
              <a:rPr lang="en-US" sz="2000" dirty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sq</a:t>
            </a:r>
            <a:r>
              <a:rPr lang="en-US" sz="2000" dirty="0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Georgia" panose="02040502050405020303" pitchFamily="18" charset="0"/>
                <a:cs typeface="Arial"/>
              </a:rPr>
              <a:t>ft</a:t>
            </a:r>
            <a:endParaRPr lang="en-US" sz="20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76200" y="7638790"/>
            <a:ext cx="7620000" cy="1216534"/>
            <a:chOff x="76200" y="3962399"/>
            <a:chExt cx="7620000" cy="121653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05"/>
            <a:stretch/>
          </p:blipFill>
          <p:spPr>
            <a:xfrm>
              <a:off x="2006600" y="3962400"/>
              <a:ext cx="1828800" cy="12165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05"/>
            <a:stretch/>
          </p:blipFill>
          <p:spPr>
            <a:xfrm>
              <a:off x="5867400" y="3962399"/>
              <a:ext cx="1828800" cy="1216534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05"/>
            <a:stretch/>
          </p:blipFill>
          <p:spPr>
            <a:xfrm>
              <a:off x="3937000" y="3962400"/>
              <a:ext cx="1828800" cy="12165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305"/>
            <a:stretch/>
          </p:blipFill>
          <p:spPr>
            <a:xfrm>
              <a:off x="76200" y="3962400"/>
              <a:ext cx="1828800" cy="121653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3" name="Rectangle 12"/>
          <p:cNvSpPr/>
          <p:nvPr/>
        </p:nvSpPr>
        <p:spPr>
          <a:xfrm>
            <a:off x="2362200" y="10398513"/>
            <a:ext cx="3048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Georgia" panose="02040502050405020303" pitchFamily="18" charset="0"/>
              </a:rPr>
              <a:t>Kay </a:t>
            </a:r>
            <a:r>
              <a:rPr lang="en-US" sz="1400" b="1" dirty="0" smtClean="0">
                <a:latin typeface="Georgia" panose="02040502050405020303" pitchFamily="18" charset="0"/>
              </a:rPr>
              <a:t>Kennerty</a:t>
            </a:r>
            <a:br>
              <a:rPr lang="en-US" sz="1400" b="1" dirty="0" smtClean="0">
                <a:latin typeface="Georgia" panose="02040502050405020303" pitchFamily="18" charset="0"/>
              </a:rPr>
            </a:br>
            <a:r>
              <a:rPr lang="en-US" sz="1400" i="1" dirty="0" smtClean="0">
                <a:latin typeface="Georgia" panose="02040502050405020303" pitchFamily="18" charset="0"/>
              </a:rPr>
              <a:t>MBA, ABR, CRS, GRI</a:t>
            </a:r>
            <a:endParaRPr lang="en-US" sz="1400" i="1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843-345-5011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</a:rPr>
              <a:t>Kay@agentownedrealty.com</a:t>
            </a:r>
            <a:endParaRPr lang="en-US" sz="1200" dirty="0">
              <a:latin typeface="Georgia" panose="02040502050405020303" pitchFamily="18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</a:rPr>
              <a:t>www.KayKennertyHomes.com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69" y="10246560"/>
            <a:ext cx="101917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4"/>
          <p:cNvGrpSpPr/>
          <p:nvPr/>
        </p:nvGrpSpPr>
        <p:grpSpPr>
          <a:xfrm>
            <a:off x="5550807" y="10390604"/>
            <a:ext cx="2190750" cy="1093036"/>
            <a:chOff x="5550807" y="10442703"/>
            <a:chExt cx="2190750" cy="1093036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956754" y="10442703"/>
              <a:ext cx="1378857" cy="631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50807" y="11074074"/>
              <a:ext cx="219075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800" dirty="0">
                  <a:latin typeface="Georgia" panose="02040502050405020303" pitchFamily="18" charset="0"/>
                </a:rPr>
                <a:t>824 Johnnie </a:t>
              </a:r>
              <a:r>
                <a:rPr lang="en-US" sz="800" dirty="0" err="1">
                  <a:latin typeface="Georgia" panose="02040502050405020303" pitchFamily="18" charset="0"/>
                </a:rPr>
                <a:t>Dodds</a:t>
              </a:r>
              <a:r>
                <a:rPr lang="en-US" sz="800" dirty="0">
                  <a:latin typeface="Georgia" panose="02040502050405020303" pitchFamily="18" charset="0"/>
                </a:rPr>
                <a:t> Blvd</a:t>
              </a:r>
            </a:p>
            <a:p>
              <a:pPr algn="ctr"/>
              <a:r>
                <a:rPr lang="en-US" sz="800" dirty="0">
                  <a:latin typeface="Georgia" panose="02040502050405020303" pitchFamily="18" charset="0"/>
                </a:rPr>
                <a:t>Mt. Pleasant, SC 29464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6200" y="8939909"/>
            <a:ext cx="7620000" cy="1221680"/>
            <a:chOff x="76200" y="9963485"/>
            <a:chExt cx="7620000" cy="1221680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931"/>
            <a:stretch/>
          </p:blipFill>
          <p:spPr>
            <a:xfrm>
              <a:off x="3937000" y="9963485"/>
              <a:ext cx="1828800" cy="12216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931"/>
            <a:stretch/>
          </p:blipFill>
          <p:spPr>
            <a:xfrm>
              <a:off x="76200" y="9963486"/>
              <a:ext cx="1828800" cy="1221679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931"/>
            <a:stretch/>
          </p:blipFill>
          <p:spPr>
            <a:xfrm>
              <a:off x="5867400" y="9963485"/>
              <a:ext cx="1828800" cy="122168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931"/>
            <a:stretch/>
          </p:blipFill>
          <p:spPr>
            <a:xfrm>
              <a:off x="2006600" y="9963486"/>
              <a:ext cx="1828800" cy="1221679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5" name="Rectangle 4"/>
          <p:cNvSpPr/>
          <p:nvPr/>
        </p:nvSpPr>
        <p:spPr>
          <a:xfrm>
            <a:off x="0" y="4333015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The Villa at 73 Sowell</a:t>
            </a:r>
          </a:p>
          <a:p>
            <a:pPr algn="ctr"/>
            <a:r>
              <a:rPr lang="en-US" sz="32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$1,647,000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I'ON OPEN HOUSE Wednesday, September 17 11:30-1:30 and 4-6 at Sunset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13</cp:revision>
  <dcterms:created xsi:type="dcterms:W3CDTF">2006-08-16T00:00:00Z</dcterms:created>
  <dcterms:modified xsi:type="dcterms:W3CDTF">2014-09-15T23:04:45Z</dcterms:modified>
</cp:coreProperties>
</file>