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4/24/2017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2.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hyperlink" Target="mailto:andrea@andreawoodfield.com" TargetMode="External"/><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906" y="136718"/>
            <a:ext cx="6231417" cy="4154278"/>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153906" y="4290995"/>
            <a:ext cx="6240073" cy="4547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Classic and charming define this traditional home located in one of the most desirable neighborhoods in Mount Pleasant - Creekside. This four bedroom 3 1/2 bath two story house has a welcoming foyer flanked by a well appointed formal living room and an elegant separate formal dining room. Crown molding adorns the walls and floor to ceiling windows flood the rooms with light. In addition on the main level, enjoy a second master or guest bedroom and bath, a powder room, an updated kitchen with eat-in dinette, a laundry and utility room, an office and a handsomely paneled great room graced with a grand brick fireplace, wet bar, built-in bookcases and French doors which open onto the gracious brick patio.</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Upstairs is the spacious master suite and bath as well as two sizable bedrooms and a shared bath. Ample closet space is found in all the bedrooms including two walk-in closets in the master and access to a large attic which includes a cedar closet.</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The yard is beautifully landscaped with a circular drive in front with wrought iron gates and stately brick fence that leads to an enclosed backyard. Once you drive through the gates, there is a two car parking area behind the house along with a 12' x 12' shed. Relax on the back patio on a warm </a:t>
            </a:r>
            <a:r>
              <a:rPr lang="en-US" altLang="en-US" sz="1200" dirty="0" err="1">
                <a:solidFill>
                  <a:srgbClr val="000000"/>
                </a:solidFill>
                <a:latin typeface="Georgia" panose="02040502050405020303" pitchFamily="18" charset="0"/>
              </a:rPr>
              <a:t>Lowcountry</a:t>
            </a:r>
            <a:r>
              <a:rPr lang="en-US" altLang="en-US" sz="1200" dirty="0">
                <a:solidFill>
                  <a:srgbClr val="000000"/>
                </a:solidFill>
                <a:latin typeface="Georgia" panose="02040502050405020303" pitchFamily="18" charset="0"/>
              </a:rPr>
              <a:t> evening while your children play under the grand old crepe myrtles.</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Don't miss your opportunity to live in Creekside, one of the most sought out neighborhoods in Mount Pleasant. Enjoy tennis, swimming pool and your own private boat landing on Shem Creek. Your New House Awaits!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9175" y="9137659"/>
            <a:ext cx="523589"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Georgia" panose="02040502050405020303" pitchFamily="18" charset="0"/>
              </a:rPr>
              <a:t>Andrea Woodfield</a:t>
            </a:r>
            <a:br>
              <a:rPr lang="en-US" altLang="en-US" sz="1600" dirty="0">
                <a:solidFill>
                  <a:srgbClr val="000000"/>
                </a:solidFill>
                <a:latin typeface="Georgia" panose="02040502050405020303" pitchFamily="18" charset="0"/>
              </a:rPr>
            </a:br>
            <a:r>
              <a:rPr lang="en-US" altLang="en-US" sz="1000" i="1" dirty="0">
                <a:solidFill>
                  <a:srgbClr val="000000"/>
                </a:solidFill>
                <a:latin typeface="Georgia" panose="02040502050405020303" pitchFamily="18" charset="0"/>
              </a:rPr>
              <a:t>Realtor</a:t>
            </a:r>
            <a:endParaRPr kumimoji="0" lang="en-US" altLang="en-US" sz="1000" b="0"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442-7442</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hlinkClick r:id="rId5"/>
              </a:rPr>
              <a:t>andrea@andreawoodfield.com</a:t>
            </a:r>
            <a:endParaRPr lang="en-US" altLang="en-US" sz="1000" dirty="0">
              <a:solidFill>
                <a:srgbClr val="000000"/>
              </a:solidFill>
              <a:latin typeface="Georgia" panose="02040502050405020303" pitchFamily="18" charset="0"/>
            </a:endParaRPr>
          </a:p>
        </p:txBody>
      </p:sp>
      <p:sp>
        <p:nvSpPr>
          <p:cNvPr id="7"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Keller Williams Realty</a:t>
            </a:r>
            <a:br>
              <a:rPr lang="en-US" altLang="en-US" sz="1050" dirty="0">
                <a:solidFill>
                  <a:srgbClr val="000000"/>
                </a:solidFill>
                <a:latin typeface="Georgia" panose="02040502050405020303" pitchFamily="18" charset="0"/>
              </a:rPr>
            </a:br>
            <a:r>
              <a:rPr lang="en-US" altLang="en-US" sz="1000"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1180 Sam </a:t>
            </a:r>
            <a:r>
              <a:rPr lang="en-US" altLang="en-US" sz="1000" dirty="0" err="1">
                <a:solidFill>
                  <a:srgbClr val="000000"/>
                </a:solidFill>
                <a:latin typeface="Georgia" panose="02040502050405020303" pitchFamily="18" charset="0"/>
              </a:rPr>
              <a:t>Rittenberg</a:t>
            </a:r>
            <a:r>
              <a:rPr lang="en-US" altLang="en-US" sz="1000"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Charleston, SC 29407</a:t>
            </a:r>
            <a:endParaRPr kumimoji="0" lang="en-US" altLang="en-US" sz="1400" b="0" i="0" u="none" strike="noStrike" cap="none" normalizeH="0" baseline="0" dirty="0">
              <a:ln>
                <a:noFill/>
              </a:ln>
              <a:solidFill>
                <a:schemeClr val="tx1"/>
              </a:solidFill>
              <a:effectLst/>
              <a:latin typeface="Georgia" panose="02040502050405020303" pitchFamily="18" charset="0"/>
            </a:endParaRPr>
          </a:p>
        </p:txBody>
      </p:sp>
      <p:sp>
        <p:nvSpPr>
          <p:cNvPr id="9" name="Rectangle 8"/>
          <p:cNvSpPr/>
          <p:nvPr/>
        </p:nvSpPr>
        <p:spPr>
          <a:xfrm>
            <a:off x="153906" y="139399"/>
            <a:ext cx="6230548" cy="830997"/>
          </a:xfrm>
          <a:prstGeom prst="rect">
            <a:avLst/>
          </a:prstGeom>
        </p:spPr>
        <p:txBody>
          <a:bodyPr wrap="square">
            <a:spAutoFit/>
          </a:bodyPr>
          <a:lstStyle/>
          <a:p>
            <a:pPr algn="r"/>
            <a:r>
              <a:rPr lang="en-US" sz="2400"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New Price </a:t>
            </a:r>
            <a:r>
              <a:rPr lang="en-US" sz="2400" i="1">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in Creekside…</a:t>
            </a:r>
          </a:p>
          <a:p>
            <a:pPr algn="r"/>
            <a:r>
              <a:rPr lang="en-US" sz="2400"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Below Appraised Value!</a:t>
            </a:r>
          </a:p>
        </p:txBody>
      </p:sp>
      <p:sp>
        <p:nvSpPr>
          <p:cNvPr id="19" name="Rectangle 18"/>
          <p:cNvSpPr/>
          <p:nvPr/>
        </p:nvSpPr>
        <p:spPr>
          <a:xfrm>
            <a:off x="153906" y="3472858"/>
            <a:ext cx="6240073" cy="677108"/>
          </a:xfrm>
          <a:prstGeom prst="rect">
            <a:avLst/>
          </a:prstGeom>
        </p:spPr>
        <p:txBody>
          <a:bodyPr wrap="square">
            <a:spAutoFit/>
          </a:bodyPr>
          <a:lstStyle/>
          <a:p>
            <a:pPr algn="ctr"/>
            <a:r>
              <a:rPr lang="en-US" sz="2000" b="1" dirty="0">
                <a:ln w="0">
                  <a:noFill/>
                </a:ln>
                <a:solidFill>
                  <a:schemeClr val="bg1"/>
                </a:solidFill>
                <a:effectLst>
                  <a:outerShdw blurRad="60007" dist="310007" dir="7680000" sy="30000" kx="1300200" algn="ctr" rotWithShape="0">
                    <a:prstClr val="black">
                      <a:alpha val="32000"/>
                    </a:prstClr>
                  </a:outerShdw>
                </a:effectLst>
                <a:latin typeface="Georgia" panose="02040502050405020303" pitchFamily="18" charset="0"/>
              </a:rPr>
              <a:t>742 Dragoon Drive</a:t>
            </a:r>
          </a:p>
          <a:p>
            <a:pPr algn="ctr"/>
            <a:r>
              <a:rPr lang="en-US" dirty="0">
                <a:ln w="0">
                  <a:noFill/>
                </a:ln>
                <a:solidFill>
                  <a:schemeClr val="bg1"/>
                </a:solidFill>
                <a:effectLst>
                  <a:outerShdw blurRad="60007" dist="310007" dir="7680000" sy="30000" kx="1300200" algn="ctr" rotWithShape="0">
                    <a:prstClr val="black">
                      <a:alpha val="32000"/>
                    </a:prstClr>
                  </a:outerShdw>
                </a:effectLst>
                <a:latin typeface="Georgia" panose="02040502050405020303" pitchFamily="18" charset="0"/>
              </a:rPr>
              <a:t>Mt Pleasant ~ MLS# 17004958 ~ $575,000</a:t>
            </a: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53091" y="1126960"/>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53091" y="3107444"/>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53091" y="136718"/>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553091" y="2117202"/>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553091" y="4097686"/>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53091" y="7050492"/>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53091" y="8040734"/>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552329" y="5070769"/>
            <a:ext cx="1097280" cy="728983"/>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553091" y="6060250"/>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318</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20</cp:revision>
  <dcterms:created xsi:type="dcterms:W3CDTF">2016-10-21T14:02:21Z</dcterms:created>
  <dcterms:modified xsi:type="dcterms:W3CDTF">2017-04-24T19:44:40Z</dcterms:modified>
</cp:coreProperties>
</file>