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404" y="-28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0"/>
            <a:ext cx="7772400" cy="13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753600"/>
            <a:ext cx="7772400" cy="2743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Century 21 Properties Plus | </a:t>
            </a:r>
            <a:r>
              <a:rPr lang="de-DE" sz="1200" dirty="0">
                <a:solidFill>
                  <a:schemeClr val="tx1"/>
                </a:solidFill>
              </a:rPr>
              <a:t>2000 Sam Rittenberg Blvd #118 </a:t>
            </a:r>
            <a:r>
              <a:rPr lang="en-US" sz="1200" dirty="0">
                <a:solidFill>
                  <a:schemeClr val="tx1"/>
                </a:solidFill>
              </a:rPr>
              <a:t>| Charleston, SC 29407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76200"/>
            <a:ext cx="419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Carla </a:t>
            </a:r>
            <a:r>
              <a:rPr lang="en-US" sz="1600" b="1" dirty="0" err="1">
                <a:latin typeface="Century Gothic" panose="020B0502020202020204" pitchFamily="34" charset="0"/>
              </a:rPr>
              <a:t>Garbarini</a:t>
            </a:r>
            <a:r>
              <a:rPr lang="en-US" sz="1600" b="1" dirty="0">
                <a:latin typeface="Century Gothic" panose="020B0502020202020204" pitchFamily="34" charset="0"/>
              </a:rPr>
              <a:t>, </a:t>
            </a:r>
            <a:r>
              <a:rPr lang="en-US" sz="1600" dirty="0">
                <a:latin typeface="Century Gothic" panose="020B0502020202020204" pitchFamily="34" charset="0"/>
              </a:rPr>
              <a:t>Realtor 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M (843) 814-6332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cmschultz@nstech.us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www.century21properties.com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7772400" cy="2492349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4800600"/>
            <a:ext cx="7772400" cy="914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1"/>
            <a:ext cx="7772400" cy="2743200"/>
          </a:xfrm>
        </p:spPr>
        <p:txBody>
          <a:bodyPr anchor="ctr">
            <a:no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Elegant Deepwater Estate</a:t>
            </a:r>
          </a:p>
          <a:p>
            <a:r>
              <a:rPr lang="en-US" sz="1400" b="1" dirty="0">
                <a:latin typeface="Century Gothic" panose="020B0502020202020204" pitchFamily="34" charset="0"/>
              </a:rPr>
              <a:t>Garden Creek/</a:t>
            </a:r>
            <a:r>
              <a:rPr lang="en-US" sz="1400" b="1" dirty="0" err="1">
                <a:latin typeface="Century Gothic" panose="020B0502020202020204" pitchFamily="34" charset="0"/>
              </a:rPr>
              <a:t>Toogoodoo</a:t>
            </a:r>
            <a:r>
              <a:rPr lang="en-US" sz="1400" b="1" dirty="0">
                <a:latin typeface="Century Gothic" panose="020B0502020202020204" pitchFamily="34" charset="0"/>
              </a:rPr>
              <a:t> off ICW</a:t>
            </a:r>
          </a:p>
          <a:p>
            <a:endParaRPr lang="en-US" sz="1150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</a:rPr>
              <a:t>Elegant 4BR, 2.5 BA home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Deep water/new floating dock/boat ramp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Nearly 8 acres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Panoramic river views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Professional landscaping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Abundant forest and wildlife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</a:rPr>
              <a:t>Agents’ Open House, Thursday, August 17, 2017, 11:00 am – 2:00 pm.  Light lunch.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Send your clients with your business card!</a:t>
            </a:r>
            <a:endParaRPr lang="en-US" sz="1200" b="1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6325"/>
            <a:ext cx="7772400" cy="587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47036"/>
            <a:ext cx="77724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7432 Little Britton Rd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Ashe Point | Hollywood | MLS# 17014140 | $999,000</a:t>
            </a:r>
          </a:p>
        </p:txBody>
      </p:sp>
      <p:pic>
        <p:nvPicPr>
          <p:cNvPr id="14" name="Picture 2" descr="http://clientphotos.idxbroker.com/agents/agentPhoto-773-16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87434"/>
            <a:ext cx="781812" cy="1042416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43424" y="4267200"/>
            <a:ext cx="7485553" cy="914400"/>
            <a:chOff x="156543" y="4267200"/>
            <a:chExt cx="7485553" cy="9144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43" y="4267201"/>
              <a:ext cx="1371600" cy="9143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527" y="4267200"/>
              <a:ext cx="1371600" cy="914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511" y="4267201"/>
              <a:ext cx="1371600" cy="9143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496" y="4267201"/>
              <a:ext cx="1371600" cy="914399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143424" y="7924800"/>
            <a:ext cx="7485553" cy="914400"/>
            <a:chOff x="156543" y="8001000"/>
            <a:chExt cx="7485553" cy="9144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43" y="8001000"/>
              <a:ext cx="1371600" cy="914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527" y="8001000"/>
              <a:ext cx="1371600" cy="914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511" y="8001000"/>
              <a:ext cx="1371600" cy="914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496" y="8001000"/>
              <a:ext cx="1371600" cy="9144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3" name="Rectangle 12"/>
          <p:cNvSpPr/>
          <p:nvPr/>
        </p:nvSpPr>
        <p:spPr>
          <a:xfrm>
            <a:off x="169724" y="98048"/>
            <a:ext cx="6154876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Agents’ Open House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August 17</a:t>
            </a:r>
            <a:r>
              <a:rPr lang="en-US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th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  from 11-2</a:t>
            </a:r>
            <a:endParaRPr lang="en-US" sz="1400" dirty="0">
              <a:solidFill>
                <a:srgbClr val="C00000"/>
              </a:solidFill>
              <a:latin typeface="IncognitoMeridies" panose="00000400000000000000" pitchFamily="2" charset="0"/>
            </a:endParaRPr>
          </a:p>
        </p:txBody>
      </p:sp>
      <p:sp>
        <p:nvSpPr>
          <p:cNvPr id="9" name="Arrow: Down 8"/>
          <p:cNvSpPr/>
          <p:nvPr/>
        </p:nvSpPr>
        <p:spPr>
          <a:xfrm rot="641056">
            <a:off x="3773624" y="2670264"/>
            <a:ext cx="225150" cy="609600"/>
          </a:xfrm>
          <a:prstGeom prst="downArrow">
            <a:avLst>
              <a:gd name="adj1" fmla="val 50000"/>
              <a:gd name="adj2" fmla="val 78624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109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IncognitoMeridies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22</cp:revision>
  <dcterms:created xsi:type="dcterms:W3CDTF">2006-08-16T00:00:00Z</dcterms:created>
  <dcterms:modified xsi:type="dcterms:W3CDTF">2017-08-15T17:17:15Z</dcterms:modified>
</cp:coreProperties>
</file>