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404" y="12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0"/>
            <a:ext cx="7772400" cy="1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753600"/>
            <a:ext cx="7772400" cy="2743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Century 21 Properties Plus | </a:t>
            </a:r>
            <a:r>
              <a:rPr lang="de-DE" sz="1200" dirty="0">
                <a:solidFill>
                  <a:schemeClr val="tx1"/>
                </a:solidFill>
              </a:rPr>
              <a:t>2000 Sam Rittenberg Blvd #118 </a:t>
            </a:r>
            <a:r>
              <a:rPr lang="en-US" sz="1200" dirty="0">
                <a:solidFill>
                  <a:schemeClr val="tx1"/>
                </a:solidFill>
              </a:rPr>
              <a:t>| Charleston, SC 29407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76200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Carla </a:t>
            </a:r>
            <a:r>
              <a:rPr lang="en-US" sz="1600" b="1" dirty="0" err="1">
                <a:latin typeface="Century Gothic" panose="020B0502020202020204" pitchFamily="34" charset="0"/>
              </a:rPr>
              <a:t>Garbarini</a:t>
            </a:r>
            <a:r>
              <a:rPr lang="en-US" sz="1600" b="1" dirty="0">
                <a:latin typeface="Century Gothic" panose="020B0502020202020204" pitchFamily="34" charset="0"/>
              </a:rPr>
              <a:t>, </a:t>
            </a:r>
            <a:r>
              <a:rPr lang="en-US" sz="1600" dirty="0">
                <a:latin typeface="Century Gothic" panose="020B0502020202020204" pitchFamily="34" charset="0"/>
              </a:rPr>
              <a:t>Realtor 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M (843) 814-6332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cmschultz@nstech.us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www.century21properties.com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7772400" cy="249234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800600"/>
            <a:ext cx="7772400" cy="914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1"/>
            <a:ext cx="7772400" cy="2743200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Beautiful </a:t>
            </a:r>
            <a:r>
              <a:rPr lang="en-US" sz="1400" b="1" dirty="0" err="1">
                <a:latin typeface="Century Gothic" panose="020B0502020202020204" pitchFamily="34" charset="0"/>
              </a:rPr>
              <a:t>Lowcountry</a:t>
            </a:r>
            <a:r>
              <a:rPr lang="en-US" sz="1400" b="1" dirty="0">
                <a:latin typeface="Century Gothic" panose="020B0502020202020204" pitchFamily="34" charset="0"/>
              </a:rPr>
              <a:t> Retreat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Garden Creek/</a:t>
            </a:r>
            <a:r>
              <a:rPr lang="en-US" sz="1400" b="1" dirty="0" err="1">
                <a:latin typeface="Century Gothic" panose="020B0502020202020204" pitchFamily="34" charset="0"/>
              </a:rPr>
              <a:t>Toogoodoo</a:t>
            </a:r>
            <a:r>
              <a:rPr lang="en-US" sz="1400" b="1" dirty="0">
                <a:latin typeface="Century Gothic" panose="020B0502020202020204" pitchFamily="34" charset="0"/>
              </a:rPr>
              <a:t> off ICW</a:t>
            </a:r>
          </a:p>
          <a:p>
            <a:endParaRPr lang="en-US" sz="115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Elegant 4BR, 2.5 BA home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Deep water/floating dock/boat ramp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Nearly 8 acres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Panoramic river views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Professional landscaping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Abundant forest and wildlife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This property will be featured in the Hollywood/</a:t>
            </a:r>
            <a:r>
              <a:rPr lang="en-US" sz="1200" dirty="0" err="1">
                <a:latin typeface="Century Gothic" panose="020B0502020202020204" pitchFamily="34" charset="0"/>
              </a:rPr>
              <a:t>Meggett</a:t>
            </a:r>
            <a:r>
              <a:rPr lang="en-US" sz="1200" dirty="0">
                <a:latin typeface="Century Gothic" panose="020B0502020202020204" pitchFamily="34" charset="0"/>
              </a:rPr>
              <a:t> Agents’ Tour of Homes</a:t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en-US" sz="1200" dirty="0">
                <a:latin typeface="Century Gothic" panose="020B0502020202020204" pitchFamily="34" charset="0"/>
              </a:rPr>
              <a:t>to be held Wednesday July 27, 2016, from 11:00 until 2:00</a:t>
            </a:r>
            <a:endParaRPr lang="en-US" sz="1200" b="1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6325"/>
            <a:ext cx="7772400" cy="58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47036"/>
            <a:ext cx="77724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7432 Little Britton Rd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Ashe Point | Hollywood | MLS# 16016968 | $999,000</a:t>
            </a:r>
          </a:p>
        </p:txBody>
      </p:sp>
      <p:pic>
        <p:nvPicPr>
          <p:cNvPr id="14" name="Picture 2" descr="http://clientphotos.idxbroker.com/agents/agentPhoto-773-16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87434"/>
            <a:ext cx="781812" cy="104241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3424" y="4267200"/>
            <a:ext cx="7485553" cy="914400"/>
            <a:chOff x="156543" y="4267200"/>
            <a:chExt cx="7485553" cy="914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43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27" y="42672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511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96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43424" y="7924800"/>
            <a:ext cx="7485553" cy="914400"/>
            <a:chOff x="156543" y="8001000"/>
            <a:chExt cx="7485553" cy="914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43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27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511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96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6154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Elegant Deepwater Estate</a:t>
            </a:r>
            <a:b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</a:b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With Access To ICW</a:t>
            </a:r>
            <a:endParaRPr lang="en-US" i="1" dirty="0">
              <a:solidFill>
                <a:srgbClr val="C00000"/>
              </a:solidFill>
              <a:latin typeface="IncognitoMeridie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IncognitoMeridies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18</cp:revision>
  <dcterms:created xsi:type="dcterms:W3CDTF">2006-08-16T00:00:00Z</dcterms:created>
  <dcterms:modified xsi:type="dcterms:W3CDTF">2016-07-19T15:48:50Z</dcterms:modified>
</cp:coreProperties>
</file>