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92" y="58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401"/>
            <a:ext cx="7315200" cy="488358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charming brick home has been wonderfully renovated and is in a great location! The kitchen has quartz counter tops, stainless appliances and updated cabinetry. A half bath and laundry area were added off of the kitchen. The living/dining area open with French doors onto a deck and spacious backyard. There is an enclosed storage room off of the carport and extra, off street parking.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Hardwood floors are in all rooms with the exception of tile being in the full bath. The price point is attractive for first time buyers or those scaling down! Only 5 minutes to MUSC...so, a perfect home for medical professionals. It is 2 minutes away from great restaurants and shopping and 20 minutes away from Folly Beach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!!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Bring your buyers!!!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743 Magnolia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East Oak Forest ~ Charleston ~ MLS# 19008214 ~ $338,000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97858" cy="2286001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46544" y="493121"/>
            <a:ext cx="16088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Sunday, April 7</a:t>
            </a:r>
            <a:r>
              <a:rPr lang="en-US" sz="14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1:00-3:00PM</a:t>
            </a:r>
            <a:endParaRPr lang="en-US" sz="1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381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367"/>
            <a:ext cx="1367379" cy="910952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6146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757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785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515" y="7945995"/>
            <a:ext cx="1358111" cy="90477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98" y="5952219"/>
            <a:ext cx="1363398" cy="908299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764" y="6944862"/>
            <a:ext cx="1359612" cy="90577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559</TotalTime>
  <Words>222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743 Magnolia Road East Oak Forest ~ Charleston ~ MLS# 19008214 ~ $338,000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2019-04-05T14:08:32Z</dcterms:modified>
</cp:coreProperties>
</file>