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43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401"/>
            <a:ext cx="7315200" cy="488358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charming brick home has been wonderfully renovated and is in a great location! The kitchen has quartz counter tops, stainless appliances and updated cabinetry. A half bath and laundry area were added off of the kitchen. The living/dining area open with French doors onto a deck and spacious backyard. There is an enclosed storage room off of the carport and extra, off street parking.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Hardwood floors are in all rooms with the exception of tile being in the full bath. The price point is attractive for first time buyers or those scaling down! Only 5 minutes to MUSC...so, a perfect home for medical professionals. It is 2 minutes away from great restaurants and shopping and 20 minutes away from Folly Beach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!!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Bring your buyers!!!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743 Magnolia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East Oak Forest ~ Charleston ~ MLS# 19008214 ~ $333,000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97858" cy="2286001"/>
          </a:xfrm>
          <a:prstGeom prst="diagStripe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359241" y="470038"/>
            <a:ext cx="242040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500" dirty="0">
                <a:latin typeface="Trebuchet MS" panose="020B0603020202020204" pitchFamily="34" charset="0"/>
              </a:rPr>
              <a:t>Friday, April 26</a:t>
            </a:r>
            <a:r>
              <a:rPr lang="en-US" sz="1500" baseline="30000" dirty="0">
                <a:latin typeface="Trebuchet MS" panose="020B0603020202020204" pitchFamily="34" charset="0"/>
              </a:rPr>
              <a:t>th</a:t>
            </a:r>
            <a:r>
              <a:rPr lang="en-US" sz="1500" dirty="0">
                <a:latin typeface="Trebuchet MS" panose="020B0603020202020204" pitchFamily="34" charset="0"/>
              </a:rPr>
              <a:t> 3-5pm</a:t>
            </a:r>
          </a:p>
          <a:p>
            <a:pPr algn="ctr"/>
            <a:r>
              <a:rPr lang="en-US" sz="1500" dirty="0">
                <a:latin typeface="Trebuchet MS" panose="020B0603020202020204" pitchFamily="34" charset="0"/>
              </a:rPr>
              <a:t>Saturday, April 27</a:t>
            </a:r>
            <a:r>
              <a:rPr lang="en-US" sz="1500" baseline="30000" dirty="0">
                <a:latin typeface="Trebuchet MS" panose="020B0603020202020204" pitchFamily="34" charset="0"/>
              </a:rPr>
              <a:t>th</a:t>
            </a:r>
            <a:r>
              <a:rPr lang="en-US" sz="1500" dirty="0">
                <a:latin typeface="Trebuchet MS" panose="020B0603020202020204" pitchFamily="34" charset="0"/>
              </a:rPr>
              <a:t> 1-3pm</a:t>
            </a:r>
            <a:endParaRPr lang="en-US" sz="1500" i="1" dirty="0"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381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367"/>
            <a:ext cx="1367379" cy="910952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6146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757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785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515" y="7945995"/>
            <a:ext cx="1358111" cy="90477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98" y="5952219"/>
            <a:ext cx="1363398" cy="908299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764" y="6944862"/>
            <a:ext cx="1359612" cy="905777"/>
          </a:xfrm>
          <a:prstGeom prst="rect">
            <a:avLst/>
          </a:prstGeom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65B4DA3-C2D6-45C8-919B-77C1687E08E7}"/>
              </a:ext>
            </a:extLst>
          </p:cNvPr>
          <p:cNvSpPr/>
          <p:nvPr/>
        </p:nvSpPr>
        <p:spPr>
          <a:xfrm>
            <a:off x="4700382" y="58414"/>
            <a:ext cx="2614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Recently Reduced!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562</TotalTime>
  <Words>230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743 Magnolia Road East Oak Forest ~ Charleston ~ MLS# 19008214 ~ $333,000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2019-04-23T14:15:45Z</dcterms:modified>
</cp:coreProperties>
</file>