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7315200" cy="10058400"/>
  <p:notesSz cx="6858000" cy="9144000"/>
  <p:defaultTextStyle>
    <a:defPPr>
      <a:defRPr lang="en-US"/>
    </a:defPPr>
    <a:lvl1pPr marL="0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496382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992764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489146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1985528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481910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2978292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474674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3971056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30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100" d="100"/>
          <a:sy n="100" d="100"/>
        </p:scale>
        <p:origin x="1392" y="582"/>
      </p:cViewPr>
      <p:guideLst>
        <p:guide orient="horz" pos="3168"/>
        <p:guide pos="230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337624" y="2011680"/>
            <a:ext cx="6583680" cy="268224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5/2/2019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097280" y="4886490"/>
            <a:ext cx="512064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303520" y="402803"/>
            <a:ext cx="1645920" cy="8582237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65760" y="402803"/>
            <a:ext cx="4815840" cy="8582237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0160" y="894080"/>
            <a:ext cx="5669280" cy="268224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0160" y="3678086"/>
            <a:ext cx="5669280" cy="2214244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339840" y="9411124"/>
            <a:ext cx="609600" cy="535517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5760" y="2346961"/>
            <a:ext cx="3230880" cy="6638079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18560" y="2346961"/>
            <a:ext cx="3230880" cy="6638079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0" y="400473"/>
            <a:ext cx="6583680" cy="1676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0" y="2251498"/>
            <a:ext cx="3232150" cy="1101301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3716020" y="2251498"/>
            <a:ext cx="3233420" cy="1101301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65760" y="3464561"/>
            <a:ext cx="3232150" cy="552047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716020" y="3464561"/>
            <a:ext cx="3233420" cy="552047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1" y="400473"/>
            <a:ext cx="2406650" cy="170434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65761" y="2235201"/>
            <a:ext cx="2406650" cy="6749839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2860040" y="400474"/>
            <a:ext cx="4089400" cy="8584566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63040" y="894080"/>
            <a:ext cx="4389120" cy="766022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463040" y="2686897"/>
            <a:ext cx="4389120" cy="581152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63040" y="1711287"/>
            <a:ext cx="4389120" cy="777850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65760" y="402802"/>
            <a:ext cx="6583680" cy="16764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65760" y="2346960"/>
            <a:ext cx="6583680" cy="690676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365760" y="9411124"/>
            <a:ext cx="1706880" cy="535517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5/2/2019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499360" y="9411124"/>
            <a:ext cx="2316480" cy="535517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339840" y="9411124"/>
            <a:ext cx="609600" cy="535517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jpeg"/><Relationship Id="rId3" Type="http://schemas.openxmlformats.org/officeDocument/2006/relationships/hyperlink" Target="http://www.jenkinsonandmoore.com/" TargetMode="External"/><Relationship Id="rId7" Type="http://schemas.openxmlformats.org/officeDocument/2006/relationships/image" Target="../media/image6.jpeg"/><Relationship Id="rId12" Type="http://schemas.openxmlformats.org/officeDocument/2006/relationships/image" Target="../media/image11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jpeg"/><Relationship Id="rId10" Type="http://schemas.openxmlformats.org/officeDocument/2006/relationships/image" Target="../media/image9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0" y="3401"/>
            <a:ext cx="7315200" cy="4883582"/>
          </a:xfrm>
          <a:prstGeom prst="rect">
            <a:avLst/>
          </a:prstGeom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21" name="Rectangle 20"/>
          <p:cNvSpPr/>
          <p:nvPr/>
        </p:nvSpPr>
        <p:spPr>
          <a:xfrm>
            <a:off x="1" y="9075882"/>
            <a:ext cx="7315198" cy="985839"/>
          </a:xfrm>
          <a:prstGeom prst="rect">
            <a:avLst/>
          </a:prstGeom>
          <a:noFill/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47902" y="4958467"/>
            <a:ext cx="4418446" cy="3893251"/>
          </a:xfrm>
        </p:spPr>
        <p:txBody>
          <a:bodyPr anchor="ctr">
            <a:noAutofit/>
          </a:bodyPr>
          <a:lstStyle/>
          <a:p>
            <a:r>
              <a:rPr lang="en-US" sz="1300" dirty="0">
                <a:solidFill>
                  <a:schemeClr val="tx2">
                    <a:lumMod val="75000"/>
                  </a:schemeClr>
                </a:solidFill>
                <a:latin typeface="Century Gothic" panose="020B0502020202020204" pitchFamily="34" charset="0"/>
              </a:rPr>
              <a:t>This charming brick home has been wonderfully renovated and is in a great location! The kitchen has quartz counter tops, stainless appliances and updated cabinetry. A half bath and laundry area were added off of the kitchen. The living/dining area open with French doors onto a deck and spacious backyard. There is an enclosed storage room off of the carport and extra, off street parking. </a:t>
            </a:r>
          </a:p>
          <a:p>
            <a:endParaRPr lang="en-US" sz="1300" dirty="0">
              <a:solidFill>
                <a:schemeClr val="tx2">
                  <a:lumMod val="75000"/>
                </a:schemeClr>
              </a:solidFill>
              <a:latin typeface="Century Gothic" panose="020B0502020202020204" pitchFamily="34" charset="0"/>
            </a:endParaRPr>
          </a:p>
          <a:p>
            <a:r>
              <a:rPr lang="en-US" sz="1300" dirty="0">
                <a:solidFill>
                  <a:schemeClr val="tx2">
                    <a:lumMod val="75000"/>
                  </a:schemeClr>
                </a:solidFill>
                <a:latin typeface="Century Gothic" panose="020B0502020202020204" pitchFamily="34" charset="0"/>
              </a:rPr>
              <a:t>Hardwood floors are in all rooms with the exception of tile being in the full bath. The price point is attractive for first time buyers or those scaling down! Only 5 minutes to MUSC...so, a perfect home for medical professionals. It is 2 minutes away from great restaurants and shopping and 20 minutes away from Folly Beach</a:t>
            </a:r>
            <a:r>
              <a:rPr lang="en-US" sz="1300">
                <a:solidFill>
                  <a:schemeClr val="tx2">
                    <a:lumMod val="75000"/>
                  </a:schemeClr>
                </a:solidFill>
                <a:latin typeface="Century Gothic" panose="020B0502020202020204" pitchFamily="34" charset="0"/>
              </a:rPr>
              <a:t>!! </a:t>
            </a:r>
          </a:p>
          <a:p>
            <a:endParaRPr lang="en-US" sz="1300" dirty="0">
              <a:solidFill>
                <a:schemeClr val="tx2">
                  <a:lumMod val="75000"/>
                </a:schemeClr>
              </a:solidFill>
              <a:latin typeface="Century Gothic" panose="020B0502020202020204" pitchFamily="34" charset="0"/>
            </a:endParaRPr>
          </a:p>
          <a:p>
            <a:r>
              <a:rPr lang="en-US" sz="1300" b="1" i="1" dirty="0">
                <a:solidFill>
                  <a:schemeClr val="tx2">
                    <a:lumMod val="75000"/>
                  </a:schemeClr>
                </a:solidFill>
                <a:latin typeface="Century Gothic" panose="020B0502020202020204" pitchFamily="34" charset="0"/>
              </a:rPr>
              <a:t>Bring your buyers!!!</a:t>
            </a:r>
          </a:p>
        </p:txBody>
      </p:sp>
      <p:sp>
        <p:nvSpPr>
          <p:cNvPr id="17" name="Rectangle 16"/>
          <p:cNvSpPr/>
          <p:nvPr/>
        </p:nvSpPr>
        <p:spPr>
          <a:xfrm>
            <a:off x="-1984" y="9140964"/>
            <a:ext cx="3232927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>
                <a:solidFill>
                  <a:srgbClr val="00325C"/>
                </a:solidFill>
                <a:latin typeface="Century Gothic" panose="020B0502020202020204" pitchFamily="34" charset="0"/>
              </a:rPr>
              <a:t>Mac Jenkinson</a:t>
            </a:r>
          </a:p>
          <a:p>
            <a:r>
              <a:rPr lang="pt-BR" sz="1200" dirty="0">
                <a:solidFill>
                  <a:srgbClr val="00325C"/>
                </a:solidFill>
                <a:latin typeface="Century Gothic" panose="020B0502020202020204" pitchFamily="34" charset="0"/>
              </a:rPr>
              <a:t>M (843) 224-0210</a:t>
            </a:r>
          </a:p>
          <a:p>
            <a:r>
              <a:rPr lang="pt-BR" sz="1200" dirty="0">
                <a:solidFill>
                  <a:srgbClr val="00325C"/>
                </a:solidFill>
                <a:latin typeface="Century Gothic" panose="020B0502020202020204" pitchFamily="34" charset="0"/>
              </a:rPr>
              <a:t>mac@carolinaone.com</a:t>
            </a:r>
            <a:endParaRPr lang="en-US" sz="1050" dirty="0">
              <a:solidFill>
                <a:srgbClr val="00325C"/>
              </a:solidFill>
              <a:latin typeface="Century Gothic" panose="020B0502020202020204" pitchFamily="34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-12703" y="9715500"/>
            <a:ext cx="7327903" cy="33855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en-US" sz="900" dirty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  <a:hlinkClick r:id="rId3"/>
              </a:rPr>
              <a:t>www.jenkinsonandmoore.com</a:t>
            </a:r>
            <a:endParaRPr lang="en-US" sz="900" dirty="0">
              <a:solidFill>
                <a:schemeClr val="accent1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US" sz="700" dirty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</a:rPr>
              <a:t>Jenkinson &amp; Moore, LLC | Carolina One Real Estate | 1503 Palm Blvd | Isle of Palms, SC 29451-2280</a:t>
            </a:r>
          </a:p>
        </p:txBody>
      </p:sp>
      <p:sp>
        <p:nvSpPr>
          <p:cNvPr id="23" name="Rectangle 22"/>
          <p:cNvSpPr/>
          <p:nvPr/>
        </p:nvSpPr>
        <p:spPr>
          <a:xfrm>
            <a:off x="2513189" y="-805702"/>
            <a:ext cx="7315200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n-US" sz="1600" b="1" i="1" dirty="0">
                <a:ln w="3175">
                  <a:solidFill>
                    <a:srgbClr val="FFC000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Price Reduced To $1,075,000!</a:t>
            </a:r>
          </a:p>
          <a:p>
            <a:pPr algn="r"/>
            <a:r>
              <a:rPr lang="en-US" sz="1600" b="1" i="1" dirty="0">
                <a:ln w="3175">
                  <a:solidFill>
                    <a:srgbClr val="FFC000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Plus Sellers Offering A $25,000</a:t>
            </a:r>
          </a:p>
          <a:p>
            <a:pPr algn="r"/>
            <a:r>
              <a:rPr lang="en-US" sz="1600" b="1" i="1" dirty="0">
                <a:ln w="3175">
                  <a:solidFill>
                    <a:srgbClr val="FFC000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Allowance To Buyer</a:t>
            </a:r>
          </a:p>
          <a:p>
            <a:pPr algn="r"/>
            <a:r>
              <a:rPr lang="en-US" sz="1600" b="1" i="1" dirty="0">
                <a:ln w="3175">
                  <a:solidFill>
                    <a:srgbClr val="FFC000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W/ Acceptable Offer!</a:t>
            </a:r>
            <a:endParaRPr lang="en-US" sz="1200" b="1" i="1" dirty="0">
              <a:ln w="3175">
                <a:solidFill>
                  <a:srgbClr val="FFC000"/>
                </a:solidFill>
              </a:ln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4140743"/>
            <a:ext cx="7307260" cy="734577"/>
          </a:xfrm>
        </p:spPr>
        <p:txBody>
          <a:bodyPr anchor="ctr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/>
          </a:bodyPr>
          <a:lstStyle/>
          <a:p>
            <a:r>
              <a:rPr lang="en-US" sz="2400" cap="none" dirty="0">
                <a:ln w="3175" cmpd="sng">
                  <a:solidFill>
                    <a:schemeClr val="tx1"/>
                  </a:solidFill>
                  <a:prstDash val="solid"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743 Magnolia Road</a:t>
            </a:r>
            <a:br>
              <a:rPr lang="en-US" sz="2800" cap="none" dirty="0">
                <a:ln w="3175" cmpd="sng">
                  <a:solidFill>
                    <a:schemeClr val="tx1"/>
                  </a:solidFill>
                  <a:prstDash val="solid"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</a:br>
            <a:r>
              <a:rPr lang="en-US" sz="1800" cap="none" dirty="0">
                <a:ln w="3175" cmpd="sng">
                  <a:solidFill>
                    <a:schemeClr val="tx1"/>
                  </a:solidFill>
                  <a:prstDash val="solid"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East Oak Forest ~ Charleston ~ MLS# 19008214 ~ $328,000</a:t>
            </a:r>
            <a:endParaRPr lang="en-US" sz="1600" cap="none" dirty="0">
              <a:ln w="3175" cmpd="sng">
                <a:solidFill>
                  <a:schemeClr val="tx1"/>
                </a:solidFill>
                <a:prstDash val="solid"/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</a:endParaRPr>
          </a:p>
        </p:txBody>
      </p:sp>
      <p:sp>
        <p:nvSpPr>
          <p:cNvPr id="5" name="Diagonal Stripe 4"/>
          <p:cNvSpPr/>
          <p:nvPr/>
        </p:nvSpPr>
        <p:spPr>
          <a:xfrm>
            <a:off x="-11858" y="-1"/>
            <a:ext cx="2297858" cy="2286001"/>
          </a:xfrm>
          <a:prstGeom prst="diagStripe">
            <a:avLst/>
          </a:prstGeom>
          <a:solidFill>
            <a:srgbClr val="FF0000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solidFill>
                  <a:schemeClr val="bg1"/>
                </a:solidFill>
              </a:ln>
              <a:solidFill>
                <a:schemeClr val="bg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 rot="18881390">
            <a:off x="96303" y="470038"/>
            <a:ext cx="1509324" cy="7848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500" b="1" dirty="0">
                <a:solidFill>
                  <a:schemeClr val="bg1"/>
                </a:solidFill>
                <a:latin typeface="Trebuchet MS" panose="020B0603020202020204" pitchFamily="34" charset="0"/>
              </a:rPr>
              <a:t>Open House</a:t>
            </a:r>
          </a:p>
          <a:p>
            <a:pPr algn="ctr"/>
            <a:r>
              <a:rPr lang="en-US" sz="1500" dirty="0">
                <a:solidFill>
                  <a:schemeClr val="bg1"/>
                </a:solidFill>
                <a:latin typeface="Trebuchet MS" panose="020B0603020202020204" pitchFamily="34" charset="0"/>
              </a:rPr>
              <a:t>Sunday, May 5</a:t>
            </a:r>
            <a:r>
              <a:rPr lang="en-US" sz="1500" baseline="30000" dirty="0">
                <a:solidFill>
                  <a:schemeClr val="bg1"/>
                </a:solidFill>
                <a:latin typeface="Trebuchet MS" panose="020B0603020202020204" pitchFamily="34" charset="0"/>
              </a:rPr>
              <a:t>th</a:t>
            </a:r>
          </a:p>
          <a:p>
            <a:pPr algn="ctr"/>
            <a:r>
              <a:rPr lang="en-US" sz="1500" dirty="0">
                <a:solidFill>
                  <a:schemeClr val="bg1"/>
                </a:solidFill>
                <a:latin typeface="Trebuchet MS" panose="020B0603020202020204" pitchFamily="34" charset="0"/>
              </a:rPr>
              <a:t>2:00-4:30pm</a:t>
            </a:r>
            <a:endParaRPr lang="en-US" sz="1500" i="1" dirty="0">
              <a:solidFill>
                <a:schemeClr val="bg1"/>
              </a:solidFill>
              <a:latin typeface="Trebuchet MS" panose="020B0603020202020204" pitchFamily="34" charset="0"/>
            </a:endParaRPr>
          </a:p>
        </p:txBody>
      </p:sp>
      <p:pic>
        <p:nvPicPr>
          <p:cNvPr id="24" name="Picture 2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440" y="4961381"/>
            <a:ext cx="1367427" cy="910984"/>
          </a:xfrm>
          <a:prstGeom prst="rect">
            <a:avLst/>
          </a:prstGeom>
          <a:ln>
            <a:noFill/>
          </a:ln>
        </p:spPr>
      </p:pic>
      <p:pic>
        <p:nvPicPr>
          <p:cNvPr id="27" name="Picture 2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08" y="7945367"/>
            <a:ext cx="1367379" cy="910952"/>
          </a:xfrm>
          <a:prstGeom prst="rect">
            <a:avLst/>
          </a:prstGeom>
          <a:ln>
            <a:noFill/>
          </a:ln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502" y="5956146"/>
            <a:ext cx="1367196" cy="910830"/>
          </a:xfrm>
          <a:prstGeom prst="rect">
            <a:avLst/>
          </a:prstGeom>
          <a:ln>
            <a:noFill/>
          </a:ln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0944" y="9140964"/>
            <a:ext cx="849342" cy="604274"/>
          </a:xfrm>
          <a:prstGeom prst="rect">
            <a:avLst/>
          </a:prstGeom>
          <a:ln w="12700">
            <a:noFill/>
          </a:ln>
          <a:effectLst/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58200" y="9249920"/>
            <a:ext cx="850392" cy="425903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>
          <a:xfrm>
            <a:off x="4080209" y="9140964"/>
            <a:ext cx="3232927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600" dirty="0">
                <a:solidFill>
                  <a:srgbClr val="00325C"/>
                </a:solidFill>
                <a:latin typeface="Century Gothic" panose="020B0502020202020204" pitchFamily="34" charset="0"/>
              </a:rPr>
              <a:t>Beth Moore</a:t>
            </a:r>
          </a:p>
          <a:p>
            <a:pPr algn="r"/>
            <a:r>
              <a:rPr lang="pt-BR" sz="1200">
                <a:solidFill>
                  <a:srgbClr val="00325C"/>
                </a:solidFill>
                <a:latin typeface="Century Gothic" panose="020B0502020202020204" pitchFamily="34" charset="0"/>
              </a:rPr>
              <a:t>M </a:t>
            </a:r>
            <a:r>
              <a:rPr lang="pt-BR" sz="1200" dirty="0">
                <a:solidFill>
                  <a:srgbClr val="00325C"/>
                </a:solidFill>
                <a:latin typeface="Century Gothic" panose="020B0502020202020204" pitchFamily="34" charset="0"/>
              </a:rPr>
              <a:t>(843) 532-4892</a:t>
            </a:r>
          </a:p>
          <a:p>
            <a:pPr algn="r"/>
            <a:r>
              <a:rPr lang="pt-BR" sz="1200" dirty="0">
                <a:solidFill>
                  <a:srgbClr val="00325C"/>
                </a:solidFill>
                <a:latin typeface="Century Gothic" panose="020B0502020202020204" pitchFamily="34" charset="0"/>
              </a:rPr>
              <a:t>bmoore@carolinaone.com</a:t>
            </a:r>
            <a:endParaRPr lang="en-US" sz="1050" dirty="0">
              <a:solidFill>
                <a:srgbClr val="00325C"/>
              </a:solidFill>
              <a:latin typeface="Century Gothic" panose="020B0502020202020204" pitchFamily="34" charset="0"/>
            </a:endParaRPr>
          </a:p>
        </p:txBody>
      </p:sp>
      <p:pic>
        <p:nvPicPr>
          <p:cNvPr id="25" name="Picture 24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502" y="6950757"/>
            <a:ext cx="1367196" cy="910830"/>
          </a:xfrm>
          <a:prstGeom prst="rect">
            <a:avLst/>
          </a:prstGeom>
          <a:ln>
            <a:noFill/>
          </a:ln>
        </p:spPr>
      </p:pic>
      <p:pic>
        <p:nvPicPr>
          <p:cNvPr id="26" name="Picture 25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67369" y="4958785"/>
            <a:ext cx="1367427" cy="910984"/>
          </a:xfrm>
          <a:prstGeom prst="rect">
            <a:avLst/>
          </a:prstGeom>
          <a:ln>
            <a:noFill/>
          </a:ln>
        </p:spPr>
      </p:pic>
      <p:pic>
        <p:nvPicPr>
          <p:cNvPr id="28" name="Picture 27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71515" y="7945995"/>
            <a:ext cx="1358111" cy="904777"/>
          </a:xfrm>
          <a:prstGeom prst="rect">
            <a:avLst/>
          </a:prstGeom>
          <a:ln>
            <a:noFill/>
          </a:ln>
        </p:spPr>
      </p:pic>
      <p:pic>
        <p:nvPicPr>
          <p:cNvPr id="29" name="Picture 28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69498" y="5952219"/>
            <a:ext cx="1363398" cy="908299"/>
          </a:xfrm>
          <a:prstGeom prst="rect">
            <a:avLst/>
          </a:prstGeom>
          <a:ln>
            <a:noFill/>
          </a:ln>
        </p:spPr>
      </p:pic>
      <p:pic>
        <p:nvPicPr>
          <p:cNvPr id="30" name="Picture 29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70764" y="6944862"/>
            <a:ext cx="1359612" cy="905777"/>
          </a:xfrm>
          <a:prstGeom prst="rect">
            <a:avLst/>
          </a:prstGeom>
          <a:ln>
            <a:noFill/>
          </a:ln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C65B4DA3-C2D6-45C8-919B-77C1687E08E7}"/>
              </a:ext>
            </a:extLst>
          </p:cNvPr>
          <p:cNvSpPr/>
          <p:nvPr/>
        </p:nvSpPr>
        <p:spPr>
          <a:xfrm>
            <a:off x="4700381" y="58414"/>
            <a:ext cx="2573561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b="1" i="1" dirty="0">
                <a:ln w="3175">
                  <a:solidFill>
                    <a:srgbClr val="FFC000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New Price!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795034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564</TotalTime>
  <Words>225</Words>
  <Application>Microsoft Office PowerPoint</Application>
  <PresentationFormat>Custom</PresentationFormat>
  <Paragraphs>22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Book Antiqua</vt:lpstr>
      <vt:lpstr>Century Gothic</vt:lpstr>
      <vt:lpstr>Lucida Sans</vt:lpstr>
      <vt:lpstr>Trebuchet MS</vt:lpstr>
      <vt:lpstr>Wingdings</vt:lpstr>
      <vt:lpstr>Wingdings 2</vt:lpstr>
      <vt:lpstr>Wingdings 3</vt:lpstr>
      <vt:lpstr>Apex</vt:lpstr>
      <vt:lpstr>743 Magnolia Road East Oak Forest ~ Charleston ~ MLS# 19008214 ~ $328,000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87</cp:revision>
  <dcterms:created xsi:type="dcterms:W3CDTF">2006-08-16T00:00:00Z</dcterms:created>
  <dcterms:modified xsi:type="dcterms:W3CDTF">2019-05-02T14:59:56Z</dcterms:modified>
</cp:coreProperties>
</file>